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3"/>
    <p:sldMasterId id="214748368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Miriam Libre"/>
      <p:regular r:id="rId28"/>
      <p:bold r:id="rId29"/>
    </p:embeddedFont>
    <p:embeddedFont>
      <p:font typeface="Fira Sans Extra Condensed Medium"/>
      <p:regular r:id="rId30"/>
      <p:bold r:id="rId31"/>
      <p:italic r:id="rId32"/>
      <p:boldItalic r:id="rId33"/>
    </p:embeddedFont>
    <p:embeddedFont>
      <p:font typeface="Barlow Semi Condensed Medium"/>
      <p:regular r:id="rId34"/>
      <p:bold r:id="rId35"/>
      <p:italic r:id="rId36"/>
      <p:boldItalic r:id="rId37"/>
    </p:embeddedFont>
    <p:embeddedFont>
      <p:font typeface="Raleway Black"/>
      <p:bold r:id="rId38"/>
      <p:boldItalic r:id="rId39"/>
    </p:embeddedFont>
    <p:embeddedFont>
      <p:font typeface="Raleway Medium"/>
      <p:regular r:id="rId40"/>
      <p:bold r:id="rId41"/>
      <p:italic r:id="rId42"/>
      <p:boldItalic r:id="rId43"/>
    </p:embeddedFont>
    <p:embeddedFont>
      <p:font typeface="Work Sans"/>
      <p:regular r:id="rId44"/>
      <p:bold r:id="rId45"/>
      <p:italic r:id="rId46"/>
      <p:boldItalic r:id="rId47"/>
    </p:embeddedFont>
    <p:embeddedFont>
      <p:font typeface="Tinos"/>
      <p:regular r:id="rId48"/>
      <p:bold r:id="rId49"/>
      <p:italic r:id="rId50"/>
      <p:boldItalic r:id="rId51"/>
    </p:embeddedFont>
    <p:embeddedFont>
      <p:font typeface="Barlow"/>
      <p:regular r:id="rId52"/>
      <p:bold r:id="rId53"/>
      <p:italic r:id="rId54"/>
      <p:boldItalic r:id="rId55"/>
    </p:embeddedFont>
    <p:embeddedFont>
      <p:font typeface="Sniglet"/>
      <p:regular r:id="rId56"/>
    </p:embeddedFont>
    <p:embeddedFont>
      <p:font typeface="Raleway ExtraBold"/>
      <p:bold r:id="rId57"/>
      <p:boldItalic r:id="rId58"/>
    </p:embeddedFont>
    <p:embeddedFont>
      <p:font typeface="Barlow Light"/>
      <p:regular r:id="rId59"/>
      <p:bold r:id="rId60"/>
      <p:italic r:id="rId61"/>
      <p:boldItalic r:id="rId62"/>
    </p:embeddedFont>
    <p:embeddedFont>
      <p:font typeface="DM Sans"/>
      <p:regular r:id="rId63"/>
      <p:bold r:id="rId64"/>
      <p:italic r:id="rId65"/>
      <p:boldItalic r:id="rId66"/>
    </p:embeddedFont>
    <p:embeddedFont>
      <p:font typeface="Barlow Semi Condensed SemiBold"/>
      <p:regular r:id="rId67"/>
      <p:bold r:id="rId68"/>
      <p:italic r:id="rId69"/>
      <p:boldItalic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alewayMedium-regular.fntdata"/><Relationship Id="rId42" Type="http://schemas.openxmlformats.org/officeDocument/2006/relationships/font" Target="fonts/RalewayMedium-italic.fntdata"/><Relationship Id="rId41" Type="http://schemas.openxmlformats.org/officeDocument/2006/relationships/font" Target="fonts/RalewayMedium-bold.fntdata"/><Relationship Id="rId44" Type="http://schemas.openxmlformats.org/officeDocument/2006/relationships/font" Target="fonts/WorkSans-regular.fntdata"/><Relationship Id="rId43" Type="http://schemas.openxmlformats.org/officeDocument/2006/relationships/font" Target="fonts/RalewayMedium-boldItalic.fntdata"/><Relationship Id="rId46" Type="http://schemas.openxmlformats.org/officeDocument/2006/relationships/font" Target="fonts/WorkSans-italic.fntdata"/><Relationship Id="rId45" Type="http://schemas.openxmlformats.org/officeDocument/2006/relationships/font" Target="fonts/Work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Tinos-regular.fntdata"/><Relationship Id="rId47" Type="http://schemas.openxmlformats.org/officeDocument/2006/relationships/font" Target="fonts/WorkSans-boldItalic.fntdata"/><Relationship Id="rId49" Type="http://schemas.openxmlformats.org/officeDocument/2006/relationships/font" Target="fonts/Tinos-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ExtraCondensedMedium-bold.fntdata"/><Relationship Id="rId30" Type="http://schemas.openxmlformats.org/officeDocument/2006/relationships/font" Target="fonts/FiraSansExtraCondensedMedium-regular.fntdata"/><Relationship Id="rId33" Type="http://schemas.openxmlformats.org/officeDocument/2006/relationships/font" Target="fonts/FiraSansExtraCondensedMedium-boldItalic.fntdata"/><Relationship Id="rId32" Type="http://schemas.openxmlformats.org/officeDocument/2006/relationships/font" Target="fonts/FiraSansExtraCondensedMedium-italic.fntdata"/><Relationship Id="rId35" Type="http://schemas.openxmlformats.org/officeDocument/2006/relationships/font" Target="fonts/BarlowSemiCondensedMedium-bold.fntdata"/><Relationship Id="rId34" Type="http://schemas.openxmlformats.org/officeDocument/2006/relationships/font" Target="fonts/BarlowSemiCondensedMedium-regular.fntdata"/><Relationship Id="rId70" Type="http://schemas.openxmlformats.org/officeDocument/2006/relationships/font" Target="fonts/BarlowSemiCondensedSemiBold-boldItalic.fntdata"/><Relationship Id="rId37" Type="http://schemas.openxmlformats.org/officeDocument/2006/relationships/font" Target="fonts/BarlowSemiCondensedMedium-boldItalic.fntdata"/><Relationship Id="rId36" Type="http://schemas.openxmlformats.org/officeDocument/2006/relationships/font" Target="fonts/BarlowSemiCondensedMedium-italic.fntdata"/><Relationship Id="rId39" Type="http://schemas.openxmlformats.org/officeDocument/2006/relationships/font" Target="fonts/RalewayBlack-boldItalic.fntdata"/><Relationship Id="rId38" Type="http://schemas.openxmlformats.org/officeDocument/2006/relationships/font" Target="fonts/RalewayBlack-bold.fntdata"/><Relationship Id="rId62" Type="http://schemas.openxmlformats.org/officeDocument/2006/relationships/font" Target="fonts/BarlowLight-boldItalic.fntdata"/><Relationship Id="rId61" Type="http://schemas.openxmlformats.org/officeDocument/2006/relationships/font" Target="fonts/BarlowLight-italic.fntdata"/><Relationship Id="rId20" Type="http://schemas.openxmlformats.org/officeDocument/2006/relationships/slide" Target="slides/slide15.xml"/><Relationship Id="rId64" Type="http://schemas.openxmlformats.org/officeDocument/2006/relationships/font" Target="fonts/DMSans-bold.fntdata"/><Relationship Id="rId63" Type="http://schemas.openxmlformats.org/officeDocument/2006/relationships/font" Target="fonts/DMSans-regular.fntdata"/><Relationship Id="rId22" Type="http://schemas.openxmlformats.org/officeDocument/2006/relationships/slide" Target="slides/slide17.xml"/><Relationship Id="rId66" Type="http://schemas.openxmlformats.org/officeDocument/2006/relationships/font" Target="fonts/DMSans-boldItalic.fntdata"/><Relationship Id="rId21" Type="http://schemas.openxmlformats.org/officeDocument/2006/relationships/slide" Target="slides/slide16.xml"/><Relationship Id="rId65" Type="http://schemas.openxmlformats.org/officeDocument/2006/relationships/font" Target="fonts/DMSans-italic.fntdata"/><Relationship Id="rId24" Type="http://schemas.openxmlformats.org/officeDocument/2006/relationships/slide" Target="slides/slide19.xml"/><Relationship Id="rId68" Type="http://schemas.openxmlformats.org/officeDocument/2006/relationships/font" Target="fonts/BarlowSemiCondensedSemiBold-bold.fntdata"/><Relationship Id="rId23" Type="http://schemas.openxmlformats.org/officeDocument/2006/relationships/slide" Target="slides/slide18.xml"/><Relationship Id="rId67" Type="http://schemas.openxmlformats.org/officeDocument/2006/relationships/font" Target="fonts/BarlowSemiCondensedSemiBold-regular.fntdata"/><Relationship Id="rId60" Type="http://schemas.openxmlformats.org/officeDocument/2006/relationships/font" Target="fonts/BarlowLight-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BarlowSemiCondensedSemiBold-italic.fntdata"/><Relationship Id="rId28" Type="http://schemas.openxmlformats.org/officeDocument/2006/relationships/font" Target="fonts/MiriamLibre-regular.fntdata"/><Relationship Id="rId27" Type="http://schemas.openxmlformats.org/officeDocument/2006/relationships/slide" Target="slides/slide22.xml"/><Relationship Id="rId29" Type="http://schemas.openxmlformats.org/officeDocument/2006/relationships/font" Target="fonts/MiriamLibre-bold.fntdata"/><Relationship Id="rId51" Type="http://schemas.openxmlformats.org/officeDocument/2006/relationships/font" Target="fonts/Tinos-boldItalic.fntdata"/><Relationship Id="rId50" Type="http://schemas.openxmlformats.org/officeDocument/2006/relationships/font" Target="fonts/Tinos-italic.fntdata"/><Relationship Id="rId53" Type="http://schemas.openxmlformats.org/officeDocument/2006/relationships/font" Target="fonts/Barlow-bold.fntdata"/><Relationship Id="rId52" Type="http://schemas.openxmlformats.org/officeDocument/2006/relationships/font" Target="fonts/Barlow-regular.fntdata"/><Relationship Id="rId11" Type="http://schemas.openxmlformats.org/officeDocument/2006/relationships/slide" Target="slides/slide6.xml"/><Relationship Id="rId55" Type="http://schemas.openxmlformats.org/officeDocument/2006/relationships/font" Target="fonts/Barlow-boldItalic.fntdata"/><Relationship Id="rId10" Type="http://schemas.openxmlformats.org/officeDocument/2006/relationships/slide" Target="slides/slide5.xml"/><Relationship Id="rId54" Type="http://schemas.openxmlformats.org/officeDocument/2006/relationships/font" Target="fonts/Barlow-italic.fntdata"/><Relationship Id="rId13" Type="http://schemas.openxmlformats.org/officeDocument/2006/relationships/slide" Target="slides/slide8.xml"/><Relationship Id="rId57" Type="http://schemas.openxmlformats.org/officeDocument/2006/relationships/font" Target="fonts/RalewayExtraBold-bold.fntdata"/><Relationship Id="rId12" Type="http://schemas.openxmlformats.org/officeDocument/2006/relationships/slide" Target="slides/slide7.xml"/><Relationship Id="rId56" Type="http://schemas.openxmlformats.org/officeDocument/2006/relationships/font" Target="fonts/Sniglet-regular.fntdata"/><Relationship Id="rId15" Type="http://schemas.openxmlformats.org/officeDocument/2006/relationships/slide" Target="slides/slide10.xml"/><Relationship Id="rId59" Type="http://schemas.openxmlformats.org/officeDocument/2006/relationships/font" Target="fonts/BarlowLight-regular.fntdata"/><Relationship Id="rId14" Type="http://schemas.openxmlformats.org/officeDocument/2006/relationships/slide" Target="slides/slide9.xml"/><Relationship Id="rId58" Type="http://schemas.openxmlformats.org/officeDocument/2006/relationships/font" Target="fonts/RalewayExtraBol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6de2716027_0_19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6de2716027_0_19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70cc6ec88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70cc6ec88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8d7470c81e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8d7470c81e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75518714f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75518714f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8d7470c81e_0_12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8d7470c81e_0_1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8d7470c81e_0_1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8d7470c81e_0_1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8d7470c81e_0_1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1" name="Google Shape;1221;g8d7470c81e_0_1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8d7470c81e_0_1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8d7470c81e_0_1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498bf3c8ed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1498bf3c8ed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8d7470c81e_0_1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8d7470c81e_0_1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1498bf3c8ed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1498bf3c8ed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8d7470c81e_0_10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8d7470c81e_0_10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8d7470c81e_0_1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8d7470c81e_0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498bf3c8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498bf3c8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8d7470c81e_0_1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8d7470c81e_0_1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70cc6ec88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70cc6ec88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8241d3c0c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8241d3c0c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8241d3c0c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8241d3c0c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53887c639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53887c639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70cc6ec8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70cc6ec8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53cc74f3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53cc74f3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This is a Pear Deck Text Slide </a:t>
            </a:r>
            <a:endParaRPr/>
          </a:p>
          <a:p>
            <a:pPr indent="0" lvl="0" marL="0" rtl="0" algn="l">
              <a:spcBef>
                <a:spcPts val="0"/>
              </a:spcBef>
              <a:spcAft>
                <a:spcPts val="0"/>
              </a:spcAft>
              <a:buNone/>
            </a:pPr>
            <a:r>
              <a:rPr lang="en"/>
              <a:t>🍐 To edit the type of question, go back to the "Ask Students a Question" in the Pear Deck sidebar.</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8d7470c81e_0_1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8d7470c81e_0_1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flipH="1">
            <a:off x="4552675" y="884050"/>
            <a:ext cx="3791400" cy="2597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9600"/>
              <a:buNone/>
              <a:defRPr sz="6000">
                <a:solidFill>
                  <a:schemeClr val="accent4"/>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p:txBody>
      </p:sp>
      <p:sp>
        <p:nvSpPr>
          <p:cNvPr id="10" name="Google Shape;10;p2"/>
          <p:cNvSpPr txBox="1"/>
          <p:nvPr>
            <p:ph idx="1" type="subTitle"/>
          </p:nvPr>
        </p:nvSpPr>
        <p:spPr>
          <a:xfrm flipH="1">
            <a:off x="5335375" y="3876975"/>
            <a:ext cx="3008700" cy="670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idx="1" type="subTitle"/>
          </p:nvPr>
        </p:nvSpPr>
        <p:spPr>
          <a:xfrm flipH="1">
            <a:off x="719950" y="1937100"/>
            <a:ext cx="2860200" cy="6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53" name="Google Shape;53;p11"/>
          <p:cNvSpPr txBox="1"/>
          <p:nvPr>
            <p:ph hasCustomPrompt="1" type="title"/>
          </p:nvPr>
        </p:nvSpPr>
        <p:spPr>
          <a:xfrm flipH="1">
            <a:off x="720000" y="884425"/>
            <a:ext cx="7477200" cy="5778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7200"/>
              <a:buNone/>
              <a:defRPr sz="9600">
                <a:solidFill>
                  <a:schemeClr val="accent4"/>
                </a:solidFill>
              </a:defRPr>
            </a:lvl1pPr>
            <a:lvl2pPr lvl="1"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7200"/>
              <a:buFont typeface="Fira Sans Extra Condensed Medium"/>
              <a:buNone/>
              <a:defRPr sz="7200">
                <a:latin typeface="Fira Sans Extra Condensed Medium"/>
                <a:ea typeface="Fira Sans Extra Condensed Medium"/>
                <a:cs typeface="Fira Sans Extra Condensed Medium"/>
                <a:sym typeface="Fira Sans Extra Condensed Medium"/>
              </a:defRPr>
            </a:lvl9pPr>
          </a:lstStyle>
          <a:p>
            <a:r>
              <a:t>xx%</a:t>
            </a:r>
          </a:p>
        </p:txBody>
      </p:sp>
      <p:sp>
        <p:nvSpPr>
          <p:cNvPr id="54" name="Google Shape;54;p11"/>
          <p:cNvSpPr/>
          <p:nvPr/>
        </p:nvSpPr>
        <p:spPr>
          <a:xfrm>
            <a:off x="-1704975" y="187150"/>
            <a:ext cx="4520400" cy="4520400"/>
          </a:xfrm>
          <a:prstGeom prst="donut">
            <a:avLst>
              <a:gd fmla="val 19052"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55" name="Shape 55"/>
        <p:cNvGrpSpPr/>
        <p:nvPr/>
      </p:nvGrpSpPr>
      <p:grpSpPr>
        <a:xfrm>
          <a:off x="0" y="0"/>
          <a:ext cx="0" cy="0"/>
          <a:chOff x="0" y="0"/>
          <a:chExt cx="0" cy="0"/>
        </a:xfrm>
      </p:grpSpPr>
      <p:sp>
        <p:nvSpPr>
          <p:cNvPr id="56" name="Google Shape;56;p12"/>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 name="Google Shape;57;p12"/>
          <p:cNvSpPr/>
          <p:nvPr/>
        </p:nvSpPr>
        <p:spPr>
          <a:xfrm>
            <a:off x="7599088" y="-2673187"/>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58" name="Shape 58"/>
        <p:cNvGrpSpPr/>
        <p:nvPr/>
      </p:nvGrpSpPr>
      <p:grpSpPr>
        <a:xfrm>
          <a:off x="0" y="0"/>
          <a:ext cx="0" cy="0"/>
          <a:chOff x="0" y="0"/>
          <a:chExt cx="0" cy="0"/>
        </a:xfrm>
      </p:grpSpPr>
      <p:sp>
        <p:nvSpPr>
          <p:cNvPr id="59" name="Google Shape;59;p13"/>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13"/>
          <p:cNvSpPr/>
          <p:nvPr/>
        </p:nvSpPr>
        <p:spPr>
          <a:xfrm flipH="1">
            <a:off x="-2471712" y="-2014512"/>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61" name="Shape 61"/>
        <p:cNvGrpSpPr/>
        <p:nvPr/>
      </p:nvGrpSpPr>
      <p:grpSpPr>
        <a:xfrm>
          <a:off x="0" y="0"/>
          <a:ext cx="0" cy="0"/>
          <a:chOff x="0" y="0"/>
          <a:chExt cx="0" cy="0"/>
        </a:xfrm>
      </p:grpSpPr>
      <p:grpSp>
        <p:nvGrpSpPr>
          <p:cNvPr id="62" name="Google Shape;62;p14"/>
          <p:cNvGrpSpPr/>
          <p:nvPr/>
        </p:nvGrpSpPr>
        <p:grpSpPr>
          <a:xfrm rot="953088">
            <a:off x="1841332" y="-1002510"/>
            <a:ext cx="10811524" cy="9316428"/>
            <a:chOff x="1079665" y="-219234"/>
            <a:chExt cx="10811681" cy="9316563"/>
          </a:xfrm>
        </p:grpSpPr>
        <p:sp>
          <p:nvSpPr>
            <p:cNvPr id="63" name="Google Shape;63;p14"/>
            <p:cNvSpPr/>
            <p:nvPr/>
          </p:nvSpPr>
          <p:spPr>
            <a:xfrm rot="-1786506">
              <a:off x="5551797" y="758217"/>
              <a:ext cx="5362097" cy="5362097"/>
            </a:xfrm>
            <a:prstGeom prst="blockArc">
              <a:avLst>
                <a:gd fmla="val 10800000" name="adj1"/>
                <a:gd fmla="val 0" name="adj2"/>
                <a:gd fmla="val 25000" name="adj3"/>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flipH="1" rot="9013494">
              <a:off x="2057116" y="2757781"/>
              <a:ext cx="5362097" cy="5362097"/>
            </a:xfrm>
            <a:prstGeom prst="blockArc">
              <a:avLst>
                <a:gd fmla="val 12619067" name="adj1"/>
                <a:gd fmla="val 0" name="adj2"/>
                <a:gd fmla="val 25000" name="adj3"/>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14"/>
          <p:cNvSpPr txBox="1"/>
          <p:nvPr>
            <p:ph type="ctrTitle"/>
          </p:nvPr>
        </p:nvSpPr>
        <p:spPr>
          <a:xfrm flipH="1">
            <a:off x="1262175" y="2531232"/>
            <a:ext cx="21954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6" name="Google Shape;66;p14"/>
          <p:cNvSpPr txBox="1"/>
          <p:nvPr>
            <p:ph idx="1" type="subTitle"/>
          </p:nvPr>
        </p:nvSpPr>
        <p:spPr>
          <a:xfrm flipH="1">
            <a:off x="973875" y="2917283"/>
            <a:ext cx="2483700" cy="89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7" name="Google Shape;67;p14"/>
          <p:cNvSpPr txBox="1"/>
          <p:nvPr>
            <p:ph idx="2" type="ctrTitle"/>
          </p:nvPr>
        </p:nvSpPr>
        <p:spPr>
          <a:xfrm flipH="1">
            <a:off x="1304775" y="1535850"/>
            <a:ext cx="21528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68" name="Google Shape;68;p14"/>
          <p:cNvSpPr txBox="1"/>
          <p:nvPr>
            <p:ph idx="3" type="subTitle"/>
          </p:nvPr>
        </p:nvSpPr>
        <p:spPr>
          <a:xfrm flipH="1">
            <a:off x="973875" y="1921908"/>
            <a:ext cx="2483700" cy="89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69" name="Google Shape;69;p14"/>
          <p:cNvSpPr txBox="1"/>
          <p:nvPr>
            <p:ph idx="4" type="ctrTitle"/>
          </p:nvPr>
        </p:nvSpPr>
        <p:spPr>
          <a:xfrm flipH="1">
            <a:off x="1262175" y="3532429"/>
            <a:ext cx="21954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0" name="Google Shape;70;p14"/>
          <p:cNvSpPr txBox="1"/>
          <p:nvPr>
            <p:ph idx="5" type="subTitle"/>
          </p:nvPr>
        </p:nvSpPr>
        <p:spPr>
          <a:xfrm flipH="1">
            <a:off x="973875" y="3918480"/>
            <a:ext cx="2483700" cy="896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4"/>
          <p:cNvSpPr txBox="1"/>
          <p:nvPr>
            <p:ph idx="6"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
    <p:spTree>
      <p:nvGrpSpPr>
        <p:cNvPr id="72" name="Shape 72"/>
        <p:cNvGrpSpPr/>
        <p:nvPr/>
      </p:nvGrpSpPr>
      <p:grpSpPr>
        <a:xfrm>
          <a:off x="0" y="0"/>
          <a:ext cx="0" cy="0"/>
          <a:chOff x="0" y="0"/>
          <a:chExt cx="0" cy="0"/>
        </a:xfrm>
      </p:grpSpPr>
      <p:sp>
        <p:nvSpPr>
          <p:cNvPr id="73" name="Google Shape;73;p15"/>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5"/>
          <p:cNvSpPr/>
          <p:nvPr/>
        </p:nvSpPr>
        <p:spPr>
          <a:xfrm>
            <a:off x="-773550" y="3109950"/>
            <a:ext cx="2987100" cy="2987100"/>
          </a:xfrm>
          <a:prstGeom prst="donut">
            <a:avLst>
              <a:gd fmla="val 25000"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75" name="Shape 75"/>
        <p:cNvGrpSpPr/>
        <p:nvPr/>
      </p:nvGrpSpPr>
      <p:grpSpPr>
        <a:xfrm>
          <a:off x="0" y="0"/>
          <a:ext cx="0" cy="0"/>
          <a:chOff x="0" y="0"/>
          <a:chExt cx="0" cy="0"/>
        </a:xfrm>
      </p:grpSpPr>
      <p:sp>
        <p:nvSpPr>
          <p:cNvPr id="76" name="Google Shape;76;p16"/>
          <p:cNvSpPr txBox="1"/>
          <p:nvPr>
            <p:ph type="ctrTitle"/>
          </p:nvPr>
        </p:nvSpPr>
        <p:spPr>
          <a:xfrm flipH="1">
            <a:off x="685202" y="1832650"/>
            <a:ext cx="18723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7" name="Google Shape;77;p16"/>
          <p:cNvSpPr txBox="1"/>
          <p:nvPr>
            <p:ph idx="1" type="subTitle"/>
          </p:nvPr>
        </p:nvSpPr>
        <p:spPr>
          <a:xfrm flipH="1">
            <a:off x="685178" y="2251632"/>
            <a:ext cx="2118000" cy="127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 name="Google Shape;78;p16"/>
          <p:cNvSpPr txBox="1"/>
          <p:nvPr>
            <p:ph idx="2" type="ctrTitle"/>
          </p:nvPr>
        </p:nvSpPr>
        <p:spPr>
          <a:xfrm flipH="1">
            <a:off x="6165000" y="1840300"/>
            <a:ext cx="22950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79" name="Google Shape;79;p16"/>
          <p:cNvSpPr txBox="1"/>
          <p:nvPr>
            <p:ph idx="3" type="subTitle"/>
          </p:nvPr>
        </p:nvSpPr>
        <p:spPr>
          <a:xfrm flipH="1">
            <a:off x="6342000" y="2259282"/>
            <a:ext cx="2118000" cy="1272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0" name="Google Shape;80;p16"/>
          <p:cNvSpPr txBox="1"/>
          <p:nvPr>
            <p:ph idx="4"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6"/>
          <p:cNvSpPr txBox="1"/>
          <p:nvPr>
            <p:ph idx="5"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12_3">
    <p:spTree>
      <p:nvGrpSpPr>
        <p:cNvPr id="82" name="Shape 82"/>
        <p:cNvGrpSpPr/>
        <p:nvPr/>
      </p:nvGrpSpPr>
      <p:grpSpPr>
        <a:xfrm>
          <a:off x="0" y="0"/>
          <a:ext cx="0" cy="0"/>
          <a:chOff x="0" y="0"/>
          <a:chExt cx="0" cy="0"/>
        </a:xfrm>
      </p:grpSpPr>
      <p:sp>
        <p:nvSpPr>
          <p:cNvPr id="83" name="Google Shape;83;p17"/>
          <p:cNvSpPr txBox="1"/>
          <p:nvPr>
            <p:ph type="ctrTitle"/>
          </p:nvPr>
        </p:nvSpPr>
        <p:spPr>
          <a:xfrm flipH="1">
            <a:off x="6052197" y="3744575"/>
            <a:ext cx="22779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84" name="Google Shape;84;p17"/>
          <p:cNvSpPr txBox="1"/>
          <p:nvPr>
            <p:ph idx="1" type="subTitle"/>
          </p:nvPr>
        </p:nvSpPr>
        <p:spPr>
          <a:xfrm flipH="1">
            <a:off x="6052325" y="1573900"/>
            <a:ext cx="2468100" cy="171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85" name="Google Shape;85;p17"/>
          <p:cNvSpPr txBox="1"/>
          <p:nvPr>
            <p:ph idx="2" type="ctrTitle"/>
          </p:nvPr>
        </p:nvSpPr>
        <p:spPr>
          <a:xfrm flipH="1">
            <a:off x="3432497" y="3744575"/>
            <a:ext cx="1894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18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86" name="Google Shape;86;p17"/>
          <p:cNvSpPr txBox="1"/>
          <p:nvPr>
            <p:ph idx="3" type="subTitle"/>
          </p:nvPr>
        </p:nvSpPr>
        <p:spPr>
          <a:xfrm flipH="1">
            <a:off x="3432550" y="1573900"/>
            <a:ext cx="2468100" cy="171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87" name="Google Shape;87;p17"/>
          <p:cNvSpPr txBox="1"/>
          <p:nvPr>
            <p:ph idx="4"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2_1">
    <p:spTree>
      <p:nvGrpSpPr>
        <p:cNvPr id="88" name="Shape 88"/>
        <p:cNvGrpSpPr/>
        <p:nvPr/>
      </p:nvGrpSpPr>
      <p:grpSpPr>
        <a:xfrm>
          <a:off x="0" y="0"/>
          <a:ext cx="0" cy="0"/>
          <a:chOff x="0" y="0"/>
          <a:chExt cx="0" cy="0"/>
        </a:xfrm>
      </p:grpSpPr>
      <p:sp>
        <p:nvSpPr>
          <p:cNvPr id="89" name="Google Shape;89;p18"/>
          <p:cNvSpPr txBox="1"/>
          <p:nvPr>
            <p:ph type="ctrTitle"/>
          </p:nvPr>
        </p:nvSpPr>
        <p:spPr>
          <a:xfrm flipH="1">
            <a:off x="792975" y="1958575"/>
            <a:ext cx="2359800" cy="5778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18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90" name="Google Shape;90;p18"/>
          <p:cNvSpPr txBox="1"/>
          <p:nvPr>
            <p:ph idx="1" type="subTitle"/>
          </p:nvPr>
        </p:nvSpPr>
        <p:spPr>
          <a:xfrm flipH="1">
            <a:off x="793342" y="1185663"/>
            <a:ext cx="2195400" cy="896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1" name="Google Shape;91;p18"/>
          <p:cNvSpPr txBox="1"/>
          <p:nvPr>
            <p:ph idx="2" type="ctrTitle"/>
          </p:nvPr>
        </p:nvSpPr>
        <p:spPr>
          <a:xfrm flipH="1">
            <a:off x="7096275" y="1958575"/>
            <a:ext cx="1416300" cy="577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18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92" name="Google Shape;92;p18"/>
          <p:cNvSpPr txBox="1"/>
          <p:nvPr>
            <p:ph idx="3" type="subTitle"/>
          </p:nvPr>
        </p:nvSpPr>
        <p:spPr>
          <a:xfrm flipH="1">
            <a:off x="6317175" y="1185663"/>
            <a:ext cx="2195400" cy="8967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3" name="Google Shape;93;p18"/>
          <p:cNvSpPr txBox="1"/>
          <p:nvPr>
            <p:ph idx="4" type="ctrTitle"/>
          </p:nvPr>
        </p:nvSpPr>
        <p:spPr>
          <a:xfrm flipH="1">
            <a:off x="3730498" y="1958575"/>
            <a:ext cx="1683000" cy="577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8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94" name="Google Shape;94;p18"/>
          <p:cNvSpPr txBox="1"/>
          <p:nvPr>
            <p:ph idx="5" type="subTitle"/>
          </p:nvPr>
        </p:nvSpPr>
        <p:spPr>
          <a:xfrm flipH="1">
            <a:off x="3474298" y="1185663"/>
            <a:ext cx="2195400" cy="896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95" name="Google Shape;95;p18"/>
          <p:cNvSpPr txBox="1"/>
          <p:nvPr>
            <p:ph idx="6"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8"/>
          <p:cNvSpPr/>
          <p:nvPr/>
        </p:nvSpPr>
        <p:spPr>
          <a:xfrm>
            <a:off x="1606200" y="3122700"/>
            <a:ext cx="5931600" cy="5931600"/>
          </a:xfrm>
          <a:prstGeom prst="blockArc">
            <a:avLst>
              <a:gd fmla="val 11578435" name="adj1"/>
              <a:gd fmla="val 20870586" name="adj2"/>
              <a:gd fmla="val 28152" name="adj3"/>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0">
    <p:spTree>
      <p:nvGrpSpPr>
        <p:cNvPr id="97" name="Shape 97"/>
        <p:cNvGrpSpPr/>
        <p:nvPr/>
      </p:nvGrpSpPr>
      <p:grpSpPr>
        <a:xfrm>
          <a:off x="0" y="0"/>
          <a:ext cx="0" cy="0"/>
          <a:chOff x="0" y="0"/>
          <a:chExt cx="0" cy="0"/>
        </a:xfrm>
      </p:grpSpPr>
      <p:sp>
        <p:nvSpPr>
          <p:cNvPr id="98" name="Google Shape;98;p19"/>
          <p:cNvSpPr txBox="1"/>
          <p:nvPr>
            <p:ph type="ctrTitle"/>
          </p:nvPr>
        </p:nvSpPr>
        <p:spPr>
          <a:xfrm flipH="1">
            <a:off x="1681930" y="1536005"/>
            <a:ext cx="2195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99" name="Google Shape;99;p19"/>
          <p:cNvSpPr txBox="1"/>
          <p:nvPr>
            <p:ph idx="1" type="subTitle"/>
          </p:nvPr>
        </p:nvSpPr>
        <p:spPr>
          <a:xfrm flipH="1">
            <a:off x="1681930" y="1953859"/>
            <a:ext cx="25485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Char char="●"/>
              <a:defRPr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100" name="Google Shape;100;p19"/>
          <p:cNvSpPr txBox="1"/>
          <p:nvPr>
            <p:ph idx="2" type="ctrTitle"/>
          </p:nvPr>
        </p:nvSpPr>
        <p:spPr>
          <a:xfrm flipH="1">
            <a:off x="5744700" y="1536005"/>
            <a:ext cx="2195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01" name="Google Shape;101;p19"/>
          <p:cNvSpPr txBox="1"/>
          <p:nvPr>
            <p:ph idx="3" type="subTitle"/>
          </p:nvPr>
        </p:nvSpPr>
        <p:spPr>
          <a:xfrm flipH="1">
            <a:off x="5744700" y="1953850"/>
            <a:ext cx="27153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Char char="●"/>
              <a:defRPr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102" name="Google Shape;102;p19"/>
          <p:cNvSpPr txBox="1"/>
          <p:nvPr>
            <p:ph idx="4" type="ctrTitle"/>
          </p:nvPr>
        </p:nvSpPr>
        <p:spPr>
          <a:xfrm flipH="1">
            <a:off x="1681930" y="3255905"/>
            <a:ext cx="2195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03" name="Google Shape;103;p19"/>
          <p:cNvSpPr txBox="1"/>
          <p:nvPr>
            <p:ph idx="5" type="subTitle"/>
          </p:nvPr>
        </p:nvSpPr>
        <p:spPr>
          <a:xfrm flipH="1">
            <a:off x="1681930" y="3666494"/>
            <a:ext cx="25485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Char char="●"/>
              <a:defRPr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104" name="Google Shape;104;p19"/>
          <p:cNvSpPr txBox="1"/>
          <p:nvPr>
            <p:ph idx="6" type="ctrTitle"/>
          </p:nvPr>
        </p:nvSpPr>
        <p:spPr>
          <a:xfrm flipH="1">
            <a:off x="5744700" y="3255905"/>
            <a:ext cx="2195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05" name="Google Shape;105;p19"/>
          <p:cNvSpPr txBox="1"/>
          <p:nvPr>
            <p:ph idx="7" type="subTitle"/>
          </p:nvPr>
        </p:nvSpPr>
        <p:spPr>
          <a:xfrm flipH="1">
            <a:off x="5744700" y="3666494"/>
            <a:ext cx="25485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Char char="●"/>
              <a:defRPr sz="1400"/>
            </a:lvl1pPr>
            <a:lvl2pPr lvl="1" rtl="0" algn="ctr">
              <a:lnSpc>
                <a:spcPct val="100000"/>
              </a:lnSpc>
              <a:spcBef>
                <a:spcPts val="0"/>
              </a:spcBef>
              <a:spcAft>
                <a:spcPts val="0"/>
              </a:spcAft>
              <a:buSzPts val="1000"/>
              <a:buChar char="○"/>
              <a:defRPr sz="1000"/>
            </a:lvl2pPr>
            <a:lvl3pPr lvl="2" rtl="0" algn="ctr">
              <a:lnSpc>
                <a:spcPct val="100000"/>
              </a:lnSpc>
              <a:spcBef>
                <a:spcPts val="0"/>
              </a:spcBef>
              <a:spcAft>
                <a:spcPts val="0"/>
              </a:spcAft>
              <a:buSzPts val="1000"/>
              <a:buChar char="■"/>
              <a:defRPr sz="1000"/>
            </a:lvl3pPr>
            <a:lvl4pPr lvl="3" rtl="0" algn="ctr">
              <a:lnSpc>
                <a:spcPct val="100000"/>
              </a:lnSpc>
              <a:spcBef>
                <a:spcPts val="0"/>
              </a:spcBef>
              <a:spcAft>
                <a:spcPts val="0"/>
              </a:spcAft>
              <a:buSzPts val="1000"/>
              <a:buChar char="●"/>
              <a:defRPr sz="1000"/>
            </a:lvl4pPr>
            <a:lvl5pPr lvl="4" rtl="0" algn="ctr">
              <a:lnSpc>
                <a:spcPct val="100000"/>
              </a:lnSpc>
              <a:spcBef>
                <a:spcPts val="0"/>
              </a:spcBef>
              <a:spcAft>
                <a:spcPts val="0"/>
              </a:spcAft>
              <a:buSzPts val="1000"/>
              <a:buChar char="○"/>
              <a:defRPr sz="1000"/>
            </a:lvl5pPr>
            <a:lvl6pPr lvl="5" rtl="0" algn="ctr">
              <a:lnSpc>
                <a:spcPct val="100000"/>
              </a:lnSpc>
              <a:spcBef>
                <a:spcPts val="0"/>
              </a:spcBef>
              <a:spcAft>
                <a:spcPts val="0"/>
              </a:spcAft>
              <a:buSzPts val="1000"/>
              <a:buChar char="■"/>
              <a:defRPr sz="1000"/>
            </a:lvl6pPr>
            <a:lvl7pPr lvl="6" rtl="0" algn="ctr">
              <a:lnSpc>
                <a:spcPct val="100000"/>
              </a:lnSpc>
              <a:spcBef>
                <a:spcPts val="0"/>
              </a:spcBef>
              <a:spcAft>
                <a:spcPts val="0"/>
              </a:spcAft>
              <a:buSzPts val="1000"/>
              <a:buChar char="●"/>
              <a:defRPr sz="1000"/>
            </a:lvl7pPr>
            <a:lvl8pPr lvl="7" rtl="0" algn="ctr">
              <a:lnSpc>
                <a:spcPct val="100000"/>
              </a:lnSpc>
              <a:spcBef>
                <a:spcPts val="0"/>
              </a:spcBef>
              <a:spcAft>
                <a:spcPts val="0"/>
              </a:spcAft>
              <a:buSzPts val="1000"/>
              <a:buChar char="○"/>
              <a:defRPr sz="1000"/>
            </a:lvl8pPr>
            <a:lvl9pPr lvl="8" rtl="0" algn="ctr">
              <a:lnSpc>
                <a:spcPct val="100000"/>
              </a:lnSpc>
              <a:spcBef>
                <a:spcPts val="0"/>
              </a:spcBef>
              <a:spcAft>
                <a:spcPts val="0"/>
              </a:spcAft>
              <a:buSzPts val="1000"/>
              <a:buChar char="■"/>
              <a:defRPr sz="1000"/>
            </a:lvl9pPr>
          </a:lstStyle>
          <a:p/>
        </p:txBody>
      </p:sp>
      <p:sp>
        <p:nvSpPr>
          <p:cNvPr id="106" name="Google Shape;106;p19"/>
          <p:cNvSpPr txBox="1"/>
          <p:nvPr>
            <p:ph idx="8"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9"/>
          <p:cNvSpPr/>
          <p:nvPr/>
        </p:nvSpPr>
        <p:spPr>
          <a:xfrm flipH="1">
            <a:off x="-2399287" y="-2673187"/>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0_1">
    <p:spTree>
      <p:nvGrpSpPr>
        <p:cNvPr id="108" name="Shape 108"/>
        <p:cNvGrpSpPr/>
        <p:nvPr/>
      </p:nvGrpSpPr>
      <p:grpSpPr>
        <a:xfrm>
          <a:off x="0" y="0"/>
          <a:ext cx="0" cy="0"/>
          <a:chOff x="0" y="0"/>
          <a:chExt cx="0" cy="0"/>
        </a:xfrm>
      </p:grpSpPr>
      <p:sp>
        <p:nvSpPr>
          <p:cNvPr id="109" name="Google Shape;109;p20"/>
          <p:cNvSpPr txBox="1"/>
          <p:nvPr>
            <p:ph type="ctrTitle"/>
          </p:nvPr>
        </p:nvSpPr>
        <p:spPr>
          <a:xfrm flipH="1">
            <a:off x="1065718" y="1337000"/>
            <a:ext cx="18912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10" name="Google Shape;110;p20"/>
          <p:cNvSpPr txBox="1"/>
          <p:nvPr>
            <p:ph idx="1" type="subTitle"/>
          </p:nvPr>
        </p:nvSpPr>
        <p:spPr>
          <a:xfrm flipH="1">
            <a:off x="1284418" y="1754850"/>
            <a:ext cx="16725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1" name="Google Shape;111;p20"/>
          <p:cNvSpPr txBox="1"/>
          <p:nvPr>
            <p:ph idx="2" type="ctrTitle"/>
          </p:nvPr>
        </p:nvSpPr>
        <p:spPr>
          <a:xfrm flipH="1">
            <a:off x="6094982" y="1337000"/>
            <a:ext cx="19833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12" name="Google Shape;112;p20"/>
          <p:cNvSpPr txBox="1"/>
          <p:nvPr>
            <p:ph idx="3" type="subTitle"/>
          </p:nvPr>
        </p:nvSpPr>
        <p:spPr>
          <a:xfrm flipH="1">
            <a:off x="6095214" y="1754850"/>
            <a:ext cx="16725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3" name="Google Shape;113;p20"/>
          <p:cNvSpPr txBox="1"/>
          <p:nvPr>
            <p:ph idx="4" type="ctrTitle"/>
          </p:nvPr>
        </p:nvSpPr>
        <p:spPr>
          <a:xfrm flipH="1">
            <a:off x="1065718" y="3266757"/>
            <a:ext cx="18912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14" name="Google Shape;114;p20"/>
          <p:cNvSpPr txBox="1"/>
          <p:nvPr>
            <p:ph idx="5" type="subTitle"/>
          </p:nvPr>
        </p:nvSpPr>
        <p:spPr>
          <a:xfrm flipH="1">
            <a:off x="1284418" y="3677348"/>
            <a:ext cx="16725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5" name="Google Shape;115;p20"/>
          <p:cNvSpPr txBox="1"/>
          <p:nvPr>
            <p:ph idx="6" type="ctrTitle"/>
          </p:nvPr>
        </p:nvSpPr>
        <p:spPr>
          <a:xfrm flipH="1">
            <a:off x="6094982" y="3266757"/>
            <a:ext cx="19833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16" name="Google Shape;116;p20"/>
          <p:cNvSpPr txBox="1"/>
          <p:nvPr>
            <p:ph idx="7" type="subTitle"/>
          </p:nvPr>
        </p:nvSpPr>
        <p:spPr>
          <a:xfrm flipH="1">
            <a:off x="6095050" y="3677350"/>
            <a:ext cx="16725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17" name="Google Shape;117;p20"/>
          <p:cNvSpPr txBox="1"/>
          <p:nvPr>
            <p:ph idx="8"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0"/>
          <p:cNvSpPr/>
          <p:nvPr/>
        </p:nvSpPr>
        <p:spPr>
          <a:xfrm>
            <a:off x="7601712" y="-2014512"/>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a:off x="-2488375" y="3124425"/>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ctrTitle"/>
          </p:nvPr>
        </p:nvSpPr>
        <p:spPr>
          <a:xfrm>
            <a:off x="4399800" y="2176313"/>
            <a:ext cx="2441100" cy="73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48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3" name="Google Shape;13;p3"/>
          <p:cNvSpPr txBox="1"/>
          <p:nvPr>
            <p:ph idx="1" type="subTitle"/>
          </p:nvPr>
        </p:nvSpPr>
        <p:spPr>
          <a:xfrm>
            <a:off x="4399800" y="2875163"/>
            <a:ext cx="24411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1801213" y="2613487"/>
            <a:ext cx="2383200" cy="888300"/>
          </a:xfrm>
          <a:prstGeom prst="rect">
            <a:avLst/>
          </a:prstGeom>
          <a:noFill/>
        </p:spPr>
        <p:txBody>
          <a:bodyPr anchorCtr="0" anchor="ctr" bIns="91425" lIns="91425" spcFirstLastPara="1" rIns="91425" wrap="square" tIns="91425">
            <a:noAutofit/>
          </a:bodyPr>
          <a:lstStyle>
            <a:lvl1pPr lvl="0" rtl="0" algn="ctr">
              <a:lnSpc>
                <a:spcPct val="115000"/>
              </a:lnSpc>
              <a:spcBef>
                <a:spcPts val="0"/>
              </a:spcBef>
              <a:spcAft>
                <a:spcPts val="0"/>
              </a:spcAft>
              <a:buSzPts val="5500"/>
              <a:buNone/>
              <a:defRPr sz="20000">
                <a:solidFill>
                  <a:schemeClr val="accent4"/>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p:nvPr/>
        </p:nvSpPr>
        <p:spPr>
          <a:xfrm>
            <a:off x="-3645287" y="1974126"/>
            <a:ext cx="7829700" cy="7829700"/>
          </a:xfrm>
          <a:prstGeom prst="donut">
            <a:avLst>
              <a:gd fmla="val 156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c</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CUSTOM_1">
    <p:spTree>
      <p:nvGrpSpPr>
        <p:cNvPr id="120" name="Shape 120"/>
        <p:cNvGrpSpPr/>
        <p:nvPr/>
      </p:nvGrpSpPr>
      <p:grpSpPr>
        <a:xfrm>
          <a:off x="0" y="0"/>
          <a:ext cx="0" cy="0"/>
          <a:chOff x="0" y="0"/>
          <a:chExt cx="0" cy="0"/>
        </a:xfrm>
      </p:grpSpPr>
      <p:sp>
        <p:nvSpPr>
          <p:cNvPr id="121" name="Google Shape;121;p21"/>
          <p:cNvSpPr txBox="1"/>
          <p:nvPr>
            <p:ph idx="1" type="subTitle"/>
          </p:nvPr>
        </p:nvSpPr>
        <p:spPr>
          <a:xfrm>
            <a:off x="6039698" y="1988175"/>
            <a:ext cx="2383500" cy="6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22" name="Google Shape;122;p21"/>
          <p:cNvSpPr txBox="1"/>
          <p:nvPr>
            <p:ph hasCustomPrompt="1" type="title"/>
          </p:nvPr>
        </p:nvSpPr>
        <p:spPr>
          <a:xfrm>
            <a:off x="5422109" y="1360550"/>
            <a:ext cx="17388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3000">
                <a:solidFill>
                  <a:srgbClr val="FFFFFF"/>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23" name="Google Shape;123;p21"/>
          <p:cNvSpPr txBox="1"/>
          <p:nvPr>
            <p:ph idx="2" type="subTitle"/>
          </p:nvPr>
        </p:nvSpPr>
        <p:spPr>
          <a:xfrm>
            <a:off x="6039698" y="3336125"/>
            <a:ext cx="2383500" cy="6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24" name="Google Shape;124;p21"/>
          <p:cNvSpPr txBox="1"/>
          <p:nvPr>
            <p:ph hasCustomPrompt="1" idx="3" type="title"/>
          </p:nvPr>
        </p:nvSpPr>
        <p:spPr>
          <a:xfrm>
            <a:off x="5135309" y="2708500"/>
            <a:ext cx="23124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3000">
                <a:solidFill>
                  <a:srgbClr val="FFFFFF"/>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25" name="Google Shape;125;p21"/>
          <p:cNvSpPr/>
          <p:nvPr/>
        </p:nvSpPr>
        <p:spPr>
          <a:xfrm>
            <a:off x="7599088" y="-2673187"/>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126" name="Shape 126"/>
        <p:cNvGrpSpPr/>
        <p:nvPr/>
      </p:nvGrpSpPr>
      <p:grpSpPr>
        <a:xfrm>
          <a:off x="0" y="0"/>
          <a:ext cx="0" cy="0"/>
          <a:chOff x="0" y="0"/>
          <a:chExt cx="0" cy="0"/>
        </a:xfrm>
      </p:grpSpPr>
      <p:sp>
        <p:nvSpPr>
          <p:cNvPr id="127" name="Google Shape;127;p22"/>
          <p:cNvSpPr txBox="1"/>
          <p:nvPr>
            <p:ph type="ctrTitle"/>
          </p:nvPr>
        </p:nvSpPr>
        <p:spPr>
          <a:xfrm>
            <a:off x="847186" y="1685260"/>
            <a:ext cx="19065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128" name="Google Shape;128;p22"/>
          <p:cNvSpPr txBox="1"/>
          <p:nvPr>
            <p:ph idx="1" type="subTitle"/>
          </p:nvPr>
        </p:nvSpPr>
        <p:spPr>
          <a:xfrm>
            <a:off x="954886" y="2070399"/>
            <a:ext cx="1691100" cy="83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800"/>
              <a:buNone/>
              <a:defRPr sz="1400"/>
            </a:lvl1pPr>
            <a:lvl2pPr lvl="1" rtl="0" algn="ctr">
              <a:lnSpc>
                <a:spcPct val="100000"/>
              </a:lnSpc>
              <a:spcBef>
                <a:spcPts val="0"/>
              </a:spcBef>
              <a:spcAft>
                <a:spcPts val="0"/>
              </a:spcAft>
              <a:buClr>
                <a:srgbClr val="434343"/>
              </a:buClr>
              <a:buSzPts val="1400"/>
              <a:buNone/>
              <a:defRPr>
                <a:solidFill>
                  <a:srgbClr val="434343"/>
                </a:solidFill>
              </a:defRPr>
            </a:lvl2pPr>
            <a:lvl3pPr lvl="2" rtl="0" algn="ctr">
              <a:lnSpc>
                <a:spcPct val="100000"/>
              </a:lnSpc>
              <a:spcBef>
                <a:spcPts val="0"/>
              </a:spcBef>
              <a:spcAft>
                <a:spcPts val="0"/>
              </a:spcAft>
              <a:buClr>
                <a:srgbClr val="434343"/>
              </a:buClr>
              <a:buSzPts val="1400"/>
              <a:buNone/>
              <a:defRPr>
                <a:solidFill>
                  <a:srgbClr val="434343"/>
                </a:solidFill>
              </a:defRPr>
            </a:lvl3pPr>
            <a:lvl4pPr lvl="3" rtl="0" algn="ctr">
              <a:lnSpc>
                <a:spcPct val="100000"/>
              </a:lnSpc>
              <a:spcBef>
                <a:spcPts val="0"/>
              </a:spcBef>
              <a:spcAft>
                <a:spcPts val="0"/>
              </a:spcAft>
              <a:buClr>
                <a:srgbClr val="434343"/>
              </a:buClr>
              <a:buSzPts val="1400"/>
              <a:buNone/>
              <a:defRPr>
                <a:solidFill>
                  <a:srgbClr val="434343"/>
                </a:solidFill>
              </a:defRPr>
            </a:lvl4pPr>
            <a:lvl5pPr lvl="4" rtl="0" algn="ctr">
              <a:lnSpc>
                <a:spcPct val="100000"/>
              </a:lnSpc>
              <a:spcBef>
                <a:spcPts val="0"/>
              </a:spcBef>
              <a:spcAft>
                <a:spcPts val="0"/>
              </a:spcAft>
              <a:buClr>
                <a:srgbClr val="434343"/>
              </a:buClr>
              <a:buSzPts val="1400"/>
              <a:buNone/>
              <a:defRPr>
                <a:solidFill>
                  <a:srgbClr val="434343"/>
                </a:solidFill>
              </a:defRPr>
            </a:lvl5pPr>
            <a:lvl6pPr lvl="5" rtl="0" algn="ctr">
              <a:lnSpc>
                <a:spcPct val="100000"/>
              </a:lnSpc>
              <a:spcBef>
                <a:spcPts val="0"/>
              </a:spcBef>
              <a:spcAft>
                <a:spcPts val="0"/>
              </a:spcAft>
              <a:buClr>
                <a:srgbClr val="434343"/>
              </a:buClr>
              <a:buSzPts val="1400"/>
              <a:buNone/>
              <a:defRPr>
                <a:solidFill>
                  <a:srgbClr val="434343"/>
                </a:solidFill>
              </a:defRPr>
            </a:lvl6pPr>
            <a:lvl7pPr lvl="6" rtl="0" algn="ctr">
              <a:lnSpc>
                <a:spcPct val="100000"/>
              </a:lnSpc>
              <a:spcBef>
                <a:spcPts val="0"/>
              </a:spcBef>
              <a:spcAft>
                <a:spcPts val="0"/>
              </a:spcAft>
              <a:buClr>
                <a:srgbClr val="434343"/>
              </a:buClr>
              <a:buSzPts val="1400"/>
              <a:buNone/>
              <a:defRPr>
                <a:solidFill>
                  <a:srgbClr val="434343"/>
                </a:solidFill>
              </a:defRPr>
            </a:lvl7pPr>
            <a:lvl8pPr lvl="7" rtl="0" algn="ctr">
              <a:lnSpc>
                <a:spcPct val="100000"/>
              </a:lnSpc>
              <a:spcBef>
                <a:spcPts val="0"/>
              </a:spcBef>
              <a:spcAft>
                <a:spcPts val="0"/>
              </a:spcAft>
              <a:buClr>
                <a:srgbClr val="434343"/>
              </a:buClr>
              <a:buSzPts val="1400"/>
              <a:buNone/>
              <a:defRPr>
                <a:solidFill>
                  <a:srgbClr val="434343"/>
                </a:solidFill>
              </a:defRPr>
            </a:lvl8pPr>
            <a:lvl9pPr lvl="8" rtl="0" algn="ctr">
              <a:lnSpc>
                <a:spcPct val="100000"/>
              </a:lnSpc>
              <a:spcBef>
                <a:spcPts val="0"/>
              </a:spcBef>
              <a:spcAft>
                <a:spcPts val="0"/>
              </a:spcAft>
              <a:buClr>
                <a:srgbClr val="434343"/>
              </a:buClr>
              <a:buSzPts val="1400"/>
              <a:buNone/>
              <a:defRPr>
                <a:solidFill>
                  <a:srgbClr val="434343"/>
                </a:solidFill>
              </a:defRPr>
            </a:lvl9pPr>
          </a:lstStyle>
          <a:p/>
        </p:txBody>
      </p:sp>
      <p:sp>
        <p:nvSpPr>
          <p:cNvPr id="129" name="Google Shape;129;p22"/>
          <p:cNvSpPr txBox="1"/>
          <p:nvPr>
            <p:ph idx="2" type="ctrTitle"/>
          </p:nvPr>
        </p:nvSpPr>
        <p:spPr>
          <a:xfrm>
            <a:off x="3618750" y="1685260"/>
            <a:ext cx="19065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130" name="Google Shape;130;p22"/>
          <p:cNvSpPr txBox="1"/>
          <p:nvPr>
            <p:ph idx="3" type="subTitle"/>
          </p:nvPr>
        </p:nvSpPr>
        <p:spPr>
          <a:xfrm>
            <a:off x="3726475" y="2070399"/>
            <a:ext cx="1691100" cy="83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800"/>
              <a:buNone/>
              <a:defRPr sz="1400"/>
            </a:lvl1pPr>
            <a:lvl2pPr lvl="1" rtl="0" algn="ctr">
              <a:lnSpc>
                <a:spcPct val="100000"/>
              </a:lnSpc>
              <a:spcBef>
                <a:spcPts val="0"/>
              </a:spcBef>
              <a:spcAft>
                <a:spcPts val="0"/>
              </a:spcAft>
              <a:buClr>
                <a:srgbClr val="434343"/>
              </a:buClr>
              <a:buSzPts val="1400"/>
              <a:buNone/>
              <a:defRPr>
                <a:solidFill>
                  <a:srgbClr val="434343"/>
                </a:solidFill>
              </a:defRPr>
            </a:lvl2pPr>
            <a:lvl3pPr lvl="2" rtl="0" algn="ctr">
              <a:lnSpc>
                <a:spcPct val="100000"/>
              </a:lnSpc>
              <a:spcBef>
                <a:spcPts val="0"/>
              </a:spcBef>
              <a:spcAft>
                <a:spcPts val="0"/>
              </a:spcAft>
              <a:buClr>
                <a:srgbClr val="434343"/>
              </a:buClr>
              <a:buSzPts val="1400"/>
              <a:buNone/>
              <a:defRPr>
                <a:solidFill>
                  <a:srgbClr val="434343"/>
                </a:solidFill>
              </a:defRPr>
            </a:lvl3pPr>
            <a:lvl4pPr lvl="3" rtl="0" algn="ctr">
              <a:lnSpc>
                <a:spcPct val="100000"/>
              </a:lnSpc>
              <a:spcBef>
                <a:spcPts val="0"/>
              </a:spcBef>
              <a:spcAft>
                <a:spcPts val="0"/>
              </a:spcAft>
              <a:buClr>
                <a:srgbClr val="434343"/>
              </a:buClr>
              <a:buSzPts val="1400"/>
              <a:buNone/>
              <a:defRPr>
                <a:solidFill>
                  <a:srgbClr val="434343"/>
                </a:solidFill>
              </a:defRPr>
            </a:lvl4pPr>
            <a:lvl5pPr lvl="4" rtl="0" algn="ctr">
              <a:lnSpc>
                <a:spcPct val="100000"/>
              </a:lnSpc>
              <a:spcBef>
                <a:spcPts val="0"/>
              </a:spcBef>
              <a:spcAft>
                <a:spcPts val="0"/>
              </a:spcAft>
              <a:buClr>
                <a:srgbClr val="434343"/>
              </a:buClr>
              <a:buSzPts val="1400"/>
              <a:buNone/>
              <a:defRPr>
                <a:solidFill>
                  <a:srgbClr val="434343"/>
                </a:solidFill>
              </a:defRPr>
            </a:lvl5pPr>
            <a:lvl6pPr lvl="5" rtl="0" algn="ctr">
              <a:lnSpc>
                <a:spcPct val="100000"/>
              </a:lnSpc>
              <a:spcBef>
                <a:spcPts val="0"/>
              </a:spcBef>
              <a:spcAft>
                <a:spcPts val="0"/>
              </a:spcAft>
              <a:buClr>
                <a:srgbClr val="434343"/>
              </a:buClr>
              <a:buSzPts val="1400"/>
              <a:buNone/>
              <a:defRPr>
                <a:solidFill>
                  <a:srgbClr val="434343"/>
                </a:solidFill>
              </a:defRPr>
            </a:lvl6pPr>
            <a:lvl7pPr lvl="6" rtl="0" algn="ctr">
              <a:lnSpc>
                <a:spcPct val="100000"/>
              </a:lnSpc>
              <a:spcBef>
                <a:spcPts val="0"/>
              </a:spcBef>
              <a:spcAft>
                <a:spcPts val="0"/>
              </a:spcAft>
              <a:buClr>
                <a:srgbClr val="434343"/>
              </a:buClr>
              <a:buSzPts val="1400"/>
              <a:buNone/>
              <a:defRPr>
                <a:solidFill>
                  <a:srgbClr val="434343"/>
                </a:solidFill>
              </a:defRPr>
            </a:lvl7pPr>
            <a:lvl8pPr lvl="7" rtl="0" algn="ctr">
              <a:lnSpc>
                <a:spcPct val="100000"/>
              </a:lnSpc>
              <a:spcBef>
                <a:spcPts val="0"/>
              </a:spcBef>
              <a:spcAft>
                <a:spcPts val="0"/>
              </a:spcAft>
              <a:buClr>
                <a:srgbClr val="434343"/>
              </a:buClr>
              <a:buSzPts val="1400"/>
              <a:buNone/>
              <a:defRPr>
                <a:solidFill>
                  <a:srgbClr val="434343"/>
                </a:solidFill>
              </a:defRPr>
            </a:lvl8pPr>
            <a:lvl9pPr lvl="8" rtl="0" algn="ctr">
              <a:lnSpc>
                <a:spcPct val="100000"/>
              </a:lnSpc>
              <a:spcBef>
                <a:spcPts val="0"/>
              </a:spcBef>
              <a:spcAft>
                <a:spcPts val="0"/>
              </a:spcAft>
              <a:buClr>
                <a:srgbClr val="434343"/>
              </a:buClr>
              <a:buSzPts val="1400"/>
              <a:buNone/>
              <a:defRPr>
                <a:solidFill>
                  <a:srgbClr val="434343"/>
                </a:solidFill>
              </a:defRPr>
            </a:lvl9pPr>
          </a:lstStyle>
          <a:p/>
        </p:txBody>
      </p:sp>
      <p:sp>
        <p:nvSpPr>
          <p:cNvPr id="131" name="Google Shape;131;p22"/>
          <p:cNvSpPr txBox="1"/>
          <p:nvPr>
            <p:ph idx="4" type="ctrTitle"/>
          </p:nvPr>
        </p:nvSpPr>
        <p:spPr>
          <a:xfrm>
            <a:off x="6209724" y="1685275"/>
            <a:ext cx="2218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132" name="Google Shape;132;p22"/>
          <p:cNvSpPr txBox="1"/>
          <p:nvPr>
            <p:ph idx="5" type="subTitle"/>
          </p:nvPr>
        </p:nvSpPr>
        <p:spPr>
          <a:xfrm>
            <a:off x="6473574" y="2070399"/>
            <a:ext cx="1691100" cy="83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800"/>
              <a:buNone/>
              <a:defRPr sz="1400"/>
            </a:lvl1pPr>
            <a:lvl2pPr lvl="1" rtl="0" algn="ctr">
              <a:lnSpc>
                <a:spcPct val="100000"/>
              </a:lnSpc>
              <a:spcBef>
                <a:spcPts val="0"/>
              </a:spcBef>
              <a:spcAft>
                <a:spcPts val="0"/>
              </a:spcAft>
              <a:buClr>
                <a:srgbClr val="434343"/>
              </a:buClr>
              <a:buSzPts val="1400"/>
              <a:buNone/>
              <a:defRPr>
                <a:solidFill>
                  <a:srgbClr val="434343"/>
                </a:solidFill>
              </a:defRPr>
            </a:lvl2pPr>
            <a:lvl3pPr lvl="2" rtl="0" algn="ctr">
              <a:lnSpc>
                <a:spcPct val="100000"/>
              </a:lnSpc>
              <a:spcBef>
                <a:spcPts val="0"/>
              </a:spcBef>
              <a:spcAft>
                <a:spcPts val="0"/>
              </a:spcAft>
              <a:buClr>
                <a:srgbClr val="434343"/>
              </a:buClr>
              <a:buSzPts val="1400"/>
              <a:buNone/>
              <a:defRPr>
                <a:solidFill>
                  <a:srgbClr val="434343"/>
                </a:solidFill>
              </a:defRPr>
            </a:lvl3pPr>
            <a:lvl4pPr lvl="3" rtl="0" algn="ctr">
              <a:lnSpc>
                <a:spcPct val="100000"/>
              </a:lnSpc>
              <a:spcBef>
                <a:spcPts val="0"/>
              </a:spcBef>
              <a:spcAft>
                <a:spcPts val="0"/>
              </a:spcAft>
              <a:buClr>
                <a:srgbClr val="434343"/>
              </a:buClr>
              <a:buSzPts val="1400"/>
              <a:buNone/>
              <a:defRPr>
                <a:solidFill>
                  <a:srgbClr val="434343"/>
                </a:solidFill>
              </a:defRPr>
            </a:lvl4pPr>
            <a:lvl5pPr lvl="4" rtl="0" algn="ctr">
              <a:lnSpc>
                <a:spcPct val="100000"/>
              </a:lnSpc>
              <a:spcBef>
                <a:spcPts val="0"/>
              </a:spcBef>
              <a:spcAft>
                <a:spcPts val="0"/>
              </a:spcAft>
              <a:buClr>
                <a:srgbClr val="434343"/>
              </a:buClr>
              <a:buSzPts val="1400"/>
              <a:buNone/>
              <a:defRPr>
                <a:solidFill>
                  <a:srgbClr val="434343"/>
                </a:solidFill>
              </a:defRPr>
            </a:lvl5pPr>
            <a:lvl6pPr lvl="5" rtl="0" algn="ctr">
              <a:lnSpc>
                <a:spcPct val="100000"/>
              </a:lnSpc>
              <a:spcBef>
                <a:spcPts val="0"/>
              </a:spcBef>
              <a:spcAft>
                <a:spcPts val="0"/>
              </a:spcAft>
              <a:buClr>
                <a:srgbClr val="434343"/>
              </a:buClr>
              <a:buSzPts val="1400"/>
              <a:buNone/>
              <a:defRPr>
                <a:solidFill>
                  <a:srgbClr val="434343"/>
                </a:solidFill>
              </a:defRPr>
            </a:lvl6pPr>
            <a:lvl7pPr lvl="6" rtl="0" algn="ctr">
              <a:lnSpc>
                <a:spcPct val="100000"/>
              </a:lnSpc>
              <a:spcBef>
                <a:spcPts val="0"/>
              </a:spcBef>
              <a:spcAft>
                <a:spcPts val="0"/>
              </a:spcAft>
              <a:buClr>
                <a:srgbClr val="434343"/>
              </a:buClr>
              <a:buSzPts val="1400"/>
              <a:buNone/>
              <a:defRPr>
                <a:solidFill>
                  <a:srgbClr val="434343"/>
                </a:solidFill>
              </a:defRPr>
            </a:lvl7pPr>
            <a:lvl8pPr lvl="7" rtl="0" algn="ctr">
              <a:lnSpc>
                <a:spcPct val="100000"/>
              </a:lnSpc>
              <a:spcBef>
                <a:spcPts val="0"/>
              </a:spcBef>
              <a:spcAft>
                <a:spcPts val="0"/>
              </a:spcAft>
              <a:buClr>
                <a:srgbClr val="434343"/>
              </a:buClr>
              <a:buSzPts val="1400"/>
              <a:buNone/>
              <a:defRPr>
                <a:solidFill>
                  <a:srgbClr val="434343"/>
                </a:solidFill>
              </a:defRPr>
            </a:lvl8pPr>
            <a:lvl9pPr lvl="8" rtl="0" algn="ctr">
              <a:lnSpc>
                <a:spcPct val="100000"/>
              </a:lnSpc>
              <a:spcBef>
                <a:spcPts val="0"/>
              </a:spcBef>
              <a:spcAft>
                <a:spcPts val="0"/>
              </a:spcAft>
              <a:buClr>
                <a:srgbClr val="434343"/>
              </a:buClr>
              <a:buSzPts val="1400"/>
              <a:buNone/>
              <a:defRPr>
                <a:solidFill>
                  <a:srgbClr val="434343"/>
                </a:solidFill>
              </a:defRPr>
            </a:lvl9pPr>
          </a:lstStyle>
          <a:p/>
        </p:txBody>
      </p:sp>
      <p:sp>
        <p:nvSpPr>
          <p:cNvPr id="133" name="Google Shape;133;p22"/>
          <p:cNvSpPr txBox="1"/>
          <p:nvPr>
            <p:ph idx="6" type="ctrTitle"/>
          </p:nvPr>
        </p:nvSpPr>
        <p:spPr>
          <a:xfrm>
            <a:off x="847186" y="3428456"/>
            <a:ext cx="19065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134" name="Google Shape;134;p22"/>
          <p:cNvSpPr txBox="1"/>
          <p:nvPr>
            <p:ph idx="7" type="subTitle"/>
          </p:nvPr>
        </p:nvSpPr>
        <p:spPr>
          <a:xfrm>
            <a:off x="954886" y="3825173"/>
            <a:ext cx="16911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800"/>
              <a:buNone/>
              <a:defRPr sz="1400"/>
            </a:lvl1pPr>
            <a:lvl2pPr lvl="1" rtl="0" algn="ctr">
              <a:lnSpc>
                <a:spcPct val="100000"/>
              </a:lnSpc>
              <a:spcBef>
                <a:spcPts val="0"/>
              </a:spcBef>
              <a:spcAft>
                <a:spcPts val="0"/>
              </a:spcAft>
              <a:buClr>
                <a:srgbClr val="434343"/>
              </a:buClr>
              <a:buSzPts val="1400"/>
              <a:buNone/>
              <a:defRPr>
                <a:solidFill>
                  <a:srgbClr val="434343"/>
                </a:solidFill>
              </a:defRPr>
            </a:lvl2pPr>
            <a:lvl3pPr lvl="2" rtl="0" algn="ctr">
              <a:lnSpc>
                <a:spcPct val="100000"/>
              </a:lnSpc>
              <a:spcBef>
                <a:spcPts val="0"/>
              </a:spcBef>
              <a:spcAft>
                <a:spcPts val="0"/>
              </a:spcAft>
              <a:buClr>
                <a:srgbClr val="434343"/>
              </a:buClr>
              <a:buSzPts val="1400"/>
              <a:buNone/>
              <a:defRPr>
                <a:solidFill>
                  <a:srgbClr val="434343"/>
                </a:solidFill>
              </a:defRPr>
            </a:lvl3pPr>
            <a:lvl4pPr lvl="3" rtl="0" algn="ctr">
              <a:lnSpc>
                <a:spcPct val="100000"/>
              </a:lnSpc>
              <a:spcBef>
                <a:spcPts val="0"/>
              </a:spcBef>
              <a:spcAft>
                <a:spcPts val="0"/>
              </a:spcAft>
              <a:buClr>
                <a:srgbClr val="434343"/>
              </a:buClr>
              <a:buSzPts val="1400"/>
              <a:buNone/>
              <a:defRPr>
                <a:solidFill>
                  <a:srgbClr val="434343"/>
                </a:solidFill>
              </a:defRPr>
            </a:lvl4pPr>
            <a:lvl5pPr lvl="4" rtl="0" algn="ctr">
              <a:lnSpc>
                <a:spcPct val="100000"/>
              </a:lnSpc>
              <a:spcBef>
                <a:spcPts val="0"/>
              </a:spcBef>
              <a:spcAft>
                <a:spcPts val="0"/>
              </a:spcAft>
              <a:buClr>
                <a:srgbClr val="434343"/>
              </a:buClr>
              <a:buSzPts val="1400"/>
              <a:buNone/>
              <a:defRPr>
                <a:solidFill>
                  <a:srgbClr val="434343"/>
                </a:solidFill>
              </a:defRPr>
            </a:lvl5pPr>
            <a:lvl6pPr lvl="5" rtl="0" algn="ctr">
              <a:lnSpc>
                <a:spcPct val="100000"/>
              </a:lnSpc>
              <a:spcBef>
                <a:spcPts val="0"/>
              </a:spcBef>
              <a:spcAft>
                <a:spcPts val="0"/>
              </a:spcAft>
              <a:buClr>
                <a:srgbClr val="434343"/>
              </a:buClr>
              <a:buSzPts val="1400"/>
              <a:buNone/>
              <a:defRPr>
                <a:solidFill>
                  <a:srgbClr val="434343"/>
                </a:solidFill>
              </a:defRPr>
            </a:lvl6pPr>
            <a:lvl7pPr lvl="6" rtl="0" algn="ctr">
              <a:lnSpc>
                <a:spcPct val="100000"/>
              </a:lnSpc>
              <a:spcBef>
                <a:spcPts val="0"/>
              </a:spcBef>
              <a:spcAft>
                <a:spcPts val="0"/>
              </a:spcAft>
              <a:buClr>
                <a:srgbClr val="434343"/>
              </a:buClr>
              <a:buSzPts val="1400"/>
              <a:buNone/>
              <a:defRPr>
                <a:solidFill>
                  <a:srgbClr val="434343"/>
                </a:solidFill>
              </a:defRPr>
            </a:lvl7pPr>
            <a:lvl8pPr lvl="7" rtl="0" algn="ctr">
              <a:lnSpc>
                <a:spcPct val="100000"/>
              </a:lnSpc>
              <a:spcBef>
                <a:spcPts val="0"/>
              </a:spcBef>
              <a:spcAft>
                <a:spcPts val="0"/>
              </a:spcAft>
              <a:buClr>
                <a:srgbClr val="434343"/>
              </a:buClr>
              <a:buSzPts val="1400"/>
              <a:buNone/>
              <a:defRPr>
                <a:solidFill>
                  <a:srgbClr val="434343"/>
                </a:solidFill>
              </a:defRPr>
            </a:lvl8pPr>
            <a:lvl9pPr lvl="8" rtl="0" algn="ctr">
              <a:lnSpc>
                <a:spcPct val="100000"/>
              </a:lnSpc>
              <a:spcBef>
                <a:spcPts val="0"/>
              </a:spcBef>
              <a:spcAft>
                <a:spcPts val="0"/>
              </a:spcAft>
              <a:buClr>
                <a:srgbClr val="434343"/>
              </a:buClr>
              <a:buSzPts val="1400"/>
              <a:buNone/>
              <a:defRPr>
                <a:solidFill>
                  <a:srgbClr val="434343"/>
                </a:solidFill>
              </a:defRPr>
            </a:lvl9pPr>
          </a:lstStyle>
          <a:p/>
        </p:txBody>
      </p:sp>
      <p:sp>
        <p:nvSpPr>
          <p:cNvPr id="135" name="Google Shape;135;p22"/>
          <p:cNvSpPr txBox="1"/>
          <p:nvPr>
            <p:ph idx="8" type="ctrTitle"/>
          </p:nvPr>
        </p:nvSpPr>
        <p:spPr>
          <a:xfrm>
            <a:off x="3312975" y="3425050"/>
            <a:ext cx="2518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136" name="Google Shape;136;p22"/>
          <p:cNvSpPr txBox="1"/>
          <p:nvPr>
            <p:ph idx="9" type="subTitle"/>
          </p:nvPr>
        </p:nvSpPr>
        <p:spPr>
          <a:xfrm>
            <a:off x="3726475" y="3817324"/>
            <a:ext cx="16911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800"/>
              <a:buNone/>
              <a:defRPr sz="1400"/>
            </a:lvl1pPr>
            <a:lvl2pPr lvl="1" rtl="0" algn="ctr">
              <a:lnSpc>
                <a:spcPct val="100000"/>
              </a:lnSpc>
              <a:spcBef>
                <a:spcPts val="0"/>
              </a:spcBef>
              <a:spcAft>
                <a:spcPts val="0"/>
              </a:spcAft>
              <a:buClr>
                <a:srgbClr val="434343"/>
              </a:buClr>
              <a:buSzPts val="1400"/>
              <a:buNone/>
              <a:defRPr>
                <a:solidFill>
                  <a:srgbClr val="434343"/>
                </a:solidFill>
              </a:defRPr>
            </a:lvl2pPr>
            <a:lvl3pPr lvl="2" rtl="0" algn="ctr">
              <a:lnSpc>
                <a:spcPct val="100000"/>
              </a:lnSpc>
              <a:spcBef>
                <a:spcPts val="0"/>
              </a:spcBef>
              <a:spcAft>
                <a:spcPts val="0"/>
              </a:spcAft>
              <a:buClr>
                <a:srgbClr val="434343"/>
              </a:buClr>
              <a:buSzPts val="1400"/>
              <a:buNone/>
              <a:defRPr>
                <a:solidFill>
                  <a:srgbClr val="434343"/>
                </a:solidFill>
              </a:defRPr>
            </a:lvl3pPr>
            <a:lvl4pPr lvl="3" rtl="0" algn="ctr">
              <a:lnSpc>
                <a:spcPct val="100000"/>
              </a:lnSpc>
              <a:spcBef>
                <a:spcPts val="0"/>
              </a:spcBef>
              <a:spcAft>
                <a:spcPts val="0"/>
              </a:spcAft>
              <a:buClr>
                <a:srgbClr val="434343"/>
              </a:buClr>
              <a:buSzPts val="1400"/>
              <a:buNone/>
              <a:defRPr>
                <a:solidFill>
                  <a:srgbClr val="434343"/>
                </a:solidFill>
              </a:defRPr>
            </a:lvl4pPr>
            <a:lvl5pPr lvl="4" rtl="0" algn="ctr">
              <a:lnSpc>
                <a:spcPct val="100000"/>
              </a:lnSpc>
              <a:spcBef>
                <a:spcPts val="0"/>
              </a:spcBef>
              <a:spcAft>
                <a:spcPts val="0"/>
              </a:spcAft>
              <a:buClr>
                <a:srgbClr val="434343"/>
              </a:buClr>
              <a:buSzPts val="1400"/>
              <a:buNone/>
              <a:defRPr>
                <a:solidFill>
                  <a:srgbClr val="434343"/>
                </a:solidFill>
              </a:defRPr>
            </a:lvl5pPr>
            <a:lvl6pPr lvl="5" rtl="0" algn="ctr">
              <a:lnSpc>
                <a:spcPct val="100000"/>
              </a:lnSpc>
              <a:spcBef>
                <a:spcPts val="0"/>
              </a:spcBef>
              <a:spcAft>
                <a:spcPts val="0"/>
              </a:spcAft>
              <a:buClr>
                <a:srgbClr val="434343"/>
              </a:buClr>
              <a:buSzPts val="1400"/>
              <a:buNone/>
              <a:defRPr>
                <a:solidFill>
                  <a:srgbClr val="434343"/>
                </a:solidFill>
              </a:defRPr>
            </a:lvl6pPr>
            <a:lvl7pPr lvl="6" rtl="0" algn="ctr">
              <a:lnSpc>
                <a:spcPct val="100000"/>
              </a:lnSpc>
              <a:spcBef>
                <a:spcPts val="0"/>
              </a:spcBef>
              <a:spcAft>
                <a:spcPts val="0"/>
              </a:spcAft>
              <a:buClr>
                <a:srgbClr val="434343"/>
              </a:buClr>
              <a:buSzPts val="1400"/>
              <a:buNone/>
              <a:defRPr>
                <a:solidFill>
                  <a:srgbClr val="434343"/>
                </a:solidFill>
              </a:defRPr>
            </a:lvl7pPr>
            <a:lvl8pPr lvl="7" rtl="0" algn="ctr">
              <a:lnSpc>
                <a:spcPct val="100000"/>
              </a:lnSpc>
              <a:spcBef>
                <a:spcPts val="0"/>
              </a:spcBef>
              <a:spcAft>
                <a:spcPts val="0"/>
              </a:spcAft>
              <a:buClr>
                <a:srgbClr val="434343"/>
              </a:buClr>
              <a:buSzPts val="1400"/>
              <a:buNone/>
              <a:defRPr>
                <a:solidFill>
                  <a:srgbClr val="434343"/>
                </a:solidFill>
              </a:defRPr>
            </a:lvl8pPr>
            <a:lvl9pPr lvl="8" rtl="0" algn="ctr">
              <a:lnSpc>
                <a:spcPct val="100000"/>
              </a:lnSpc>
              <a:spcBef>
                <a:spcPts val="0"/>
              </a:spcBef>
              <a:spcAft>
                <a:spcPts val="0"/>
              </a:spcAft>
              <a:buClr>
                <a:srgbClr val="434343"/>
              </a:buClr>
              <a:buSzPts val="1400"/>
              <a:buNone/>
              <a:defRPr>
                <a:solidFill>
                  <a:srgbClr val="434343"/>
                </a:solidFill>
              </a:defRPr>
            </a:lvl9pPr>
          </a:lstStyle>
          <a:p/>
        </p:txBody>
      </p:sp>
      <p:sp>
        <p:nvSpPr>
          <p:cNvPr id="137" name="Google Shape;137;p22"/>
          <p:cNvSpPr txBox="1"/>
          <p:nvPr>
            <p:ph idx="13" type="ctrTitle"/>
          </p:nvPr>
        </p:nvSpPr>
        <p:spPr>
          <a:xfrm>
            <a:off x="6209724" y="3425075"/>
            <a:ext cx="22188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400"/>
              <a:buNone/>
              <a:defRPr sz="1400">
                <a:solidFill>
                  <a:srgbClr val="434343"/>
                </a:solidFill>
              </a:defRPr>
            </a:lvl2pPr>
            <a:lvl3pPr lvl="2" rtl="0" algn="ctr">
              <a:spcBef>
                <a:spcPts val="0"/>
              </a:spcBef>
              <a:spcAft>
                <a:spcPts val="0"/>
              </a:spcAft>
              <a:buClr>
                <a:srgbClr val="434343"/>
              </a:buClr>
              <a:buSzPts val="1400"/>
              <a:buNone/>
              <a:defRPr sz="1400">
                <a:solidFill>
                  <a:srgbClr val="434343"/>
                </a:solidFill>
              </a:defRPr>
            </a:lvl3pPr>
            <a:lvl4pPr lvl="3" rtl="0" algn="ctr">
              <a:spcBef>
                <a:spcPts val="0"/>
              </a:spcBef>
              <a:spcAft>
                <a:spcPts val="0"/>
              </a:spcAft>
              <a:buClr>
                <a:srgbClr val="434343"/>
              </a:buClr>
              <a:buSzPts val="1400"/>
              <a:buNone/>
              <a:defRPr sz="1400">
                <a:solidFill>
                  <a:srgbClr val="434343"/>
                </a:solidFill>
              </a:defRPr>
            </a:lvl4pPr>
            <a:lvl5pPr lvl="4" rtl="0" algn="ctr">
              <a:spcBef>
                <a:spcPts val="0"/>
              </a:spcBef>
              <a:spcAft>
                <a:spcPts val="0"/>
              </a:spcAft>
              <a:buClr>
                <a:srgbClr val="434343"/>
              </a:buClr>
              <a:buSzPts val="1400"/>
              <a:buNone/>
              <a:defRPr sz="1400">
                <a:solidFill>
                  <a:srgbClr val="434343"/>
                </a:solidFill>
              </a:defRPr>
            </a:lvl5pPr>
            <a:lvl6pPr lvl="5" rtl="0" algn="ctr">
              <a:spcBef>
                <a:spcPts val="0"/>
              </a:spcBef>
              <a:spcAft>
                <a:spcPts val="0"/>
              </a:spcAft>
              <a:buClr>
                <a:srgbClr val="434343"/>
              </a:buClr>
              <a:buSzPts val="1400"/>
              <a:buNone/>
              <a:defRPr sz="1400">
                <a:solidFill>
                  <a:srgbClr val="434343"/>
                </a:solidFill>
              </a:defRPr>
            </a:lvl6pPr>
            <a:lvl7pPr lvl="6" rtl="0" algn="ctr">
              <a:spcBef>
                <a:spcPts val="0"/>
              </a:spcBef>
              <a:spcAft>
                <a:spcPts val="0"/>
              </a:spcAft>
              <a:buClr>
                <a:srgbClr val="434343"/>
              </a:buClr>
              <a:buSzPts val="1400"/>
              <a:buNone/>
              <a:defRPr sz="1400">
                <a:solidFill>
                  <a:srgbClr val="434343"/>
                </a:solidFill>
              </a:defRPr>
            </a:lvl7pPr>
            <a:lvl8pPr lvl="7" rtl="0" algn="ctr">
              <a:spcBef>
                <a:spcPts val="0"/>
              </a:spcBef>
              <a:spcAft>
                <a:spcPts val="0"/>
              </a:spcAft>
              <a:buClr>
                <a:srgbClr val="434343"/>
              </a:buClr>
              <a:buSzPts val="1400"/>
              <a:buNone/>
              <a:defRPr sz="1400">
                <a:solidFill>
                  <a:srgbClr val="434343"/>
                </a:solidFill>
              </a:defRPr>
            </a:lvl8pPr>
            <a:lvl9pPr lvl="8" rtl="0" algn="ctr">
              <a:spcBef>
                <a:spcPts val="0"/>
              </a:spcBef>
              <a:spcAft>
                <a:spcPts val="0"/>
              </a:spcAft>
              <a:buClr>
                <a:srgbClr val="434343"/>
              </a:buClr>
              <a:buSzPts val="1400"/>
              <a:buNone/>
              <a:defRPr sz="1400">
                <a:solidFill>
                  <a:srgbClr val="434343"/>
                </a:solidFill>
              </a:defRPr>
            </a:lvl9pPr>
          </a:lstStyle>
          <a:p/>
        </p:txBody>
      </p:sp>
      <p:sp>
        <p:nvSpPr>
          <p:cNvPr id="138" name="Google Shape;138;p22"/>
          <p:cNvSpPr txBox="1"/>
          <p:nvPr>
            <p:ph idx="14" type="subTitle"/>
          </p:nvPr>
        </p:nvSpPr>
        <p:spPr>
          <a:xfrm>
            <a:off x="6473574" y="3817349"/>
            <a:ext cx="1691100" cy="84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434343"/>
              </a:buClr>
              <a:buSzPts val="1800"/>
              <a:buNone/>
              <a:defRPr sz="1400"/>
            </a:lvl1pPr>
            <a:lvl2pPr lvl="1" rtl="0" algn="ctr">
              <a:lnSpc>
                <a:spcPct val="100000"/>
              </a:lnSpc>
              <a:spcBef>
                <a:spcPts val="0"/>
              </a:spcBef>
              <a:spcAft>
                <a:spcPts val="0"/>
              </a:spcAft>
              <a:buClr>
                <a:srgbClr val="434343"/>
              </a:buClr>
              <a:buSzPts val="1400"/>
              <a:buNone/>
              <a:defRPr>
                <a:solidFill>
                  <a:srgbClr val="434343"/>
                </a:solidFill>
              </a:defRPr>
            </a:lvl2pPr>
            <a:lvl3pPr lvl="2" rtl="0" algn="ctr">
              <a:lnSpc>
                <a:spcPct val="100000"/>
              </a:lnSpc>
              <a:spcBef>
                <a:spcPts val="0"/>
              </a:spcBef>
              <a:spcAft>
                <a:spcPts val="0"/>
              </a:spcAft>
              <a:buClr>
                <a:srgbClr val="434343"/>
              </a:buClr>
              <a:buSzPts val="1400"/>
              <a:buNone/>
              <a:defRPr>
                <a:solidFill>
                  <a:srgbClr val="434343"/>
                </a:solidFill>
              </a:defRPr>
            </a:lvl3pPr>
            <a:lvl4pPr lvl="3" rtl="0" algn="ctr">
              <a:lnSpc>
                <a:spcPct val="100000"/>
              </a:lnSpc>
              <a:spcBef>
                <a:spcPts val="0"/>
              </a:spcBef>
              <a:spcAft>
                <a:spcPts val="0"/>
              </a:spcAft>
              <a:buClr>
                <a:srgbClr val="434343"/>
              </a:buClr>
              <a:buSzPts val="1400"/>
              <a:buNone/>
              <a:defRPr>
                <a:solidFill>
                  <a:srgbClr val="434343"/>
                </a:solidFill>
              </a:defRPr>
            </a:lvl4pPr>
            <a:lvl5pPr lvl="4" rtl="0" algn="ctr">
              <a:lnSpc>
                <a:spcPct val="100000"/>
              </a:lnSpc>
              <a:spcBef>
                <a:spcPts val="0"/>
              </a:spcBef>
              <a:spcAft>
                <a:spcPts val="0"/>
              </a:spcAft>
              <a:buClr>
                <a:srgbClr val="434343"/>
              </a:buClr>
              <a:buSzPts val="1400"/>
              <a:buNone/>
              <a:defRPr>
                <a:solidFill>
                  <a:srgbClr val="434343"/>
                </a:solidFill>
              </a:defRPr>
            </a:lvl5pPr>
            <a:lvl6pPr lvl="5" rtl="0" algn="ctr">
              <a:lnSpc>
                <a:spcPct val="100000"/>
              </a:lnSpc>
              <a:spcBef>
                <a:spcPts val="0"/>
              </a:spcBef>
              <a:spcAft>
                <a:spcPts val="0"/>
              </a:spcAft>
              <a:buClr>
                <a:srgbClr val="434343"/>
              </a:buClr>
              <a:buSzPts val="1400"/>
              <a:buNone/>
              <a:defRPr>
                <a:solidFill>
                  <a:srgbClr val="434343"/>
                </a:solidFill>
              </a:defRPr>
            </a:lvl6pPr>
            <a:lvl7pPr lvl="6" rtl="0" algn="ctr">
              <a:lnSpc>
                <a:spcPct val="100000"/>
              </a:lnSpc>
              <a:spcBef>
                <a:spcPts val="0"/>
              </a:spcBef>
              <a:spcAft>
                <a:spcPts val="0"/>
              </a:spcAft>
              <a:buClr>
                <a:srgbClr val="434343"/>
              </a:buClr>
              <a:buSzPts val="1400"/>
              <a:buNone/>
              <a:defRPr>
                <a:solidFill>
                  <a:srgbClr val="434343"/>
                </a:solidFill>
              </a:defRPr>
            </a:lvl7pPr>
            <a:lvl8pPr lvl="7" rtl="0" algn="ctr">
              <a:lnSpc>
                <a:spcPct val="100000"/>
              </a:lnSpc>
              <a:spcBef>
                <a:spcPts val="0"/>
              </a:spcBef>
              <a:spcAft>
                <a:spcPts val="0"/>
              </a:spcAft>
              <a:buClr>
                <a:srgbClr val="434343"/>
              </a:buClr>
              <a:buSzPts val="1400"/>
              <a:buNone/>
              <a:defRPr>
                <a:solidFill>
                  <a:srgbClr val="434343"/>
                </a:solidFill>
              </a:defRPr>
            </a:lvl8pPr>
            <a:lvl9pPr lvl="8" rtl="0" algn="ctr">
              <a:lnSpc>
                <a:spcPct val="100000"/>
              </a:lnSpc>
              <a:spcBef>
                <a:spcPts val="0"/>
              </a:spcBef>
              <a:spcAft>
                <a:spcPts val="0"/>
              </a:spcAft>
              <a:buClr>
                <a:srgbClr val="434343"/>
              </a:buClr>
              <a:buSzPts val="1400"/>
              <a:buNone/>
              <a:defRPr>
                <a:solidFill>
                  <a:srgbClr val="434343"/>
                </a:solidFill>
              </a:defRPr>
            </a:lvl9pPr>
          </a:lstStyle>
          <a:p/>
        </p:txBody>
      </p:sp>
      <p:sp>
        <p:nvSpPr>
          <p:cNvPr id="139" name="Google Shape;139;p22"/>
          <p:cNvSpPr txBox="1"/>
          <p:nvPr>
            <p:ph idx="15"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22"/>
          <p:cNvSpPr/>
          <p:nvPr/>
        </p:nvSpPr>
        <p:spPr>
          <a:xfrm>
            <a:off x="8455650" y="4002882"/>
            <a:ext cx="1376700" cy="1376400"/>
          </a:xfrm>
          <a:prstGeom prst="donut">
            <a:avLst>
              <a:gd fmla="val 6632"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a:off x="-705750" y="-456193"/>
            <a:ext cx="1376700" cy="1376400"/>
          </a:xfrm>
          <a:prstGeom prst="donut">
            <a:avLst>
              <a:gd fmla="val 6632"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1">
  <p:cSld name="CUSTOM_4">
    <p:spTree>
      <p:nvGrpSpPr>
        <p:cNvPr id="142" name="Shape 142"/>
        <p:cNvGrpSpPr/>
        <p:nvPr/>
      </p:nvGrpSpPr>
      <p:grpSpPr>
        <a:xfrm>
          <a:off x="0" y="0"/>
          <a:ext cx="0" cy="0"/>
          <a:chOff x="0" y="0"/>
          <a:chExt cx="0" cy="0"/>
        </a:xfrm>
      </p:grpSpPr>
      <p:sp>
        <p:nvSpPr>
          <p:cNvPr id="143" name="Google Shape;143;p23"/>
          <p:cNvSpPr txBox="1"/>
          <p:nvPr>
            <p:ph idx="1" type="subTitle"/>
          </p:nvPr>
        </p:nvSpPr>
        <p:spPr>
          <a:xfrm flipH="1">
            <a:off x="5043150" y="3183800"/>
            <a:ext cx="2971500" cy="11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44" name="Google Shape;144;p23"/>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23"/>
          <p:cNvSpPr/>
          <p:nvPr/>
        </p:nvSpPr>
        <p:spPr>
          <a:xfrm flipH="1">
            <a:off x="7129488" y="-1152462"/>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2">
  <p:cSld name="CUSTOM_5">
    <p:spTree>
      <p:nvGrpSpPr>
        <p:cNvPr id="146" name="Shape 146"/>
        <p:cNvGrpSpPr/>
        <p:nvPr/>
      </p:nvGrpSpPr>
      <p:grpSpPr>
        <a:xfrm>
          <a:off x="0" y="0"/>
          <a:ext cx="0" cy="0"/>
          <a:chOff x="0" y="0"/>
          <a:chExt cx="0" cy="0"/>
        </a:xfrm>
      </p:grpSpPr>
      <p:sp>
        <p:nvSpPr>
          <p:cNvPr id="147" name="Google Shape;147;p24"/>
          <p:cNvSpPr txBox="1"/>
          <p:nvPr>
            <p:ph idx="1" type="subTitle"/>
          </p:nvPr>
        </p:nvSpPr>
        <p:spPr>
          <a:xfrm>
            <a:off x="1056341" y="2612550"/>
            <a:ext cx="1839300" cy="11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8" name="Google Shape;148;p24"/>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9" name="Google Shape;149;p24"/>
          <p:cNvSpPr/>
          <p:nvPr/>
        </p:nvSpPr>
        <p:spPr>
          <a:xfrm flipH="1">
            <a:off x="-2014512" y="-1152462"/>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8">
    <p:spTree>
      <p:nvGrpSpPr>
        <p:cNvPr id="150" name="Shape 150"/>
        <p:cNvGrpSpPr/>
        <p:nvPr/>
      </p:nvGrpSpPr>
      <p:grpSpPr>
        <a:xfrm>
          <a:off x="0" y="0"/>
          <a:ext cx="0" cy="0"/>
          <a:chOff x="0" y="0"/>
          <a:chExt cx="0" cy="0"/>
        </a:xfrm>
      </p:grpSpPr>
      <p:sp>
        <p:nvSpPr>
          <p:cNvPr id="151" name="Google Shape;151;p25"/>
          <p:cNvSpPr txBox="1"/>
          <p:nvPr>
            <p:ph type="ctrTitle"/>
          </p:nvPr>
        </p:nvSpPr>
        <p:spPr>
          <a:xfrm flipH="1">
            <a:off x="4823100" y="3279200"/>
            <a:ext cx="3713100" cy="1229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000"/>
              <a:buNone/>
              <a:defRPr sz="3600">
                <a:solidFill>
                  <a:srgbClr val="FFFFFF"/>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9">
    <p:spTree>
      <p:nvGrpSpPr>
        <p:cNvPr id="152" name="Shape 152"/>
        <p:cNvGrpSpPr/>
        <p:nvPr/>
      </p:nvGrpSpPr>
      <p:grpSpPr>
        <a:xfrm>
          <a:off x="0" y="0"/>
          <a:ext cx="0" cy="0"/>
          <a:chOff x="0" y="0"/>
          <a:chExt cx="0" cy="0"/>
        </a:xfrm>
      </p:grpSpPr>
      <p:sp>
        <p:nvSpPr>
          <p:cNvPr id="153" name="Google Shape;153;p26"/>
          <p:cNvSpPr/>
          <p:nvPr/>
        </p:nvSpPr>
        <p:spPr>
          <a:xfrm>
            <a:off x="4780648" y="10"/>
            <a:ext cx="5282400" cy="5282400"/>
          </a:xfrm>
          <a:prstGeom prst="donut">
            <a:avLst>
              <a:gd fmla="val 17854"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txBox="1"/>
          <p:nvPr>
            <p:ph type="ctrTitle"/>
          </p:nvPr>
        </p:nvSpPr>
        <p:spPr>
          <a:xfrm flipH="1">
            <a:off x="-390525" y="116850"/>
            <a:ext cx="5067300" cy="188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9600"/>
              <a:buNone/>
              <a:defRPr sz="9600">
                <a:solidFill>
                  <a:schemeClr val="accent4"/>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155" name="Google Shape;155;p26"/>
          <p:cNvSpPr txBox="1"/>
          <p:nvPr>
            <p:ph idx="1" type="subTitle"/>
          </p:nvPr>
        </p:nvSpPr>
        <p:spPr>
          <a:xfrm flipH="1">
            <a:off x="390675" y="1890000"/>
            <a:ext cx="4286100" cy="1887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56" name="Google Shape;156;p26"/>
          <p:cNvSpPr txBox="1"/>
          <p:nvPr/>
        </p:nvSpPr>
        <p:spPr>
          <a:xfrm>
            <a:off x="553275" y="3933000"/>
            <a:ext cx="4123500" cy="670500"/>
          </a:xfrm>
          <a:prstGeom prst="rect">
            <a:avLst/>
          </a:prstGeom>
          <a:noFill/>
          <a:ln>
            <a:noFill/>
          </a:ln>
        </p:spPr>
        <p:txBody>
          <a:bodyPr anchorCtr="0" anchor="t" bIns="91425" lIns="91425" spcFirstLastPara="1" rIns="91425" wrap="square" tIns="91425">
            <a:noAutofit/>
          </a:bodyPr>
          <a:lstStyle/>
          <a:p>
            <a:pPr indent="0" lvl="0" marL="0" rtl="0" algn="r">
              <a:spcBef>
                <a:spcPts val="300"/>
              </a:spcBef>
              <a:spcAft>
                <a:spcPts val="0"/>
              </a:spcAft>
              <a:buNone/>
            </a:pPr>
            <a:r>
              <a:rPr lang="en" sz="900">
                <a:solidFill>
                  <a:schemeClr val="dk1"/>
                </a:solidFill>
                <a:latin typeface="DM Sans"/>
                <a:ea typeface="DM Sans"/>
                <a:cs typeface="DM Sans"/>
                <a:sym typeface="DM Sans"/>
              </a:rPr>
              <a:t>CREDITS: This presentation template was created by </a:t>
            </a:r>
            <a:r>
              <a:rPr b="1" lang="en" sz="900">
                <a:solidFill>
                  <a:schemeClr val="dk1"/>
                </a:solidFill>
                <a:uFill>
                  <a:noFill/>
                </a:uFill>
                <a:latin typeface="DM Sans"/>
                <a:ea typeface="DM Sans"/>
                <a:cs typeface="DM Sans"/>
                <a:sym typeface="DM Sans"/>
                <a:hlinkClick r:id="rId2">
                  <a:extLst>
                    <a:ext uri="{A12FA001-AC4F-418D-AE19-62706E023703}">
                      <ahyp:hlinkClr val="tx"/>
                    </a:ext>
                  </a:extLst>
                </a:hlinkClick>
              </a:rPr>
              <a:t>Slidesgo</a:t>
            </a:r>
            <a:r>
              <a:rPr lang="en" sz="900">
                <a:solidFill>
                  <a:schemeClr val="dk1"/>
                </a:solidFill>
                <a:latin typeface="DM Sans"/>
                <a:ea typeface="DM Sans"/>
                <a:cs typeface="DM Sans"/>
                <a:sym typeface="DM Sans"/>
              </a:rPr>
              <a:t>, including icons by </a:t>
            </a:r>
            <a:r>
              <a:rPr b="1" lang="en" sz="900">
                <a:solidFill>
                  <a:schemeClr val="dk1"/>
                </a:solidFill>
                <a:uFill>
                  <a:noFill/>
                </a:uFill>
                <a:latin typeface="DM Sans"/>
                <a:ea typeface="DM Sans"/>
                <a:cs typeface="DM Sans"/>
                <a:sym typeface="DM Sans"/>
                <a:hlinkClick r:id="rId3">
                  <a:extLst>
                    <a:ext uri="{A12FA001-AC4F-418D-AE19-62706E023703}">
                      <ahyp:hlinkClr val="tx"/>
                    </a:ext>
                  </a:extLst>
                </a:hlinkClick>
              </a:rPr>
              <a:t>Flaticon</a:t>
            </a:r>
            <a:r>
              <a:rPr lang="en" sz="900">
                <a:solidFill>
                  <a:schemeClr val="dk1"/>
                </a:solidFill>
                <a:latin typeface="DM Sans"/>
                <a:ea typeface="DM Sans"/>
                <a:cs typeface="DM Sans"/>
                <a:sym typeface="DM Sans"/>
              </a:rPr>
              <a:t>, and infographics &amp; images by </a:t>
            </a:r>
            <a:r>
              <a:rPr b="1" lang="en" sz="900">
                <a:solidFill>
                  <a:schemeClr val="dk1"/>
                </a:solidFill>
                <a:uFill>
                  <a:noFill/>
                </a:uFill>
                <a:latin typeface="DM Sans"/>
                <a:ea typeface="DM Sans"/>
                <a:cs typeface="DM Sans"/>
                <a:sym typeface="DM Sans"/>
                <a:hlinkClick r:id="rId4">
                  <a:extLst>
                    <a:ext uri="{A12FA001-AC4F-418D-AE19-62706E023703}">
                      <ahyp:hlinkClr val="tx"/>
                    </a:ext>
                  </a:extLst>
                </a:hlinkClick>
              </a:rPr>
              <a:t>Freepik</a:t>
            </a:r>
            <a:r>
              <a:rPr lang="en" sz="900">
                <a:solidFill>
                  <a:schemeClr val="dk1"/>
                </a:solidFill>
                <a:latin typeface="DM Sans"/>
                <a:ea typeface="DM Sans"/>
                <a:cs typeface="DM Sans"/>
                <a:sym typeface="DM Sans"/>
              </a:rPr>
              <a:t>. </a:t>
            </a:r>
            <a:endParaRPr>
              <a:solidFill>
                <a:schemeClr val="dk1"/>
              </a:solidFill>
              <a:latin typeface="DM Sans"/>
              <a:ea typeface="DM Sans"/>
              <a:cs typeface="DM Sans"/>
              <a:sym typeface="DM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1">
    <p:spTree>
      <p:nvGrpSpPr>
        <p:cNvPr id="157" name="Shape 157"/>
        <p:cNvGrpSpPr/>
        <p:nvPr/>
      </p:nvGrpSpPr>
      <p:grpSpPr>
        <a:xfrm>
          <a:off x="0" y="0"/>
          <a:ext cx="0" cy="0"/>
          <a:chOff x="0" y="0"/>
          <a:chExt cx="0" cy="0"/>
        </a:xfrm>
      </p:grpSpPr>
      <p:sp>
        <p:nvSpPr>
          <p:cNvPr id="158" name="Google Shape;158;p27"/>
          <p:cNvSpPr/>
          <p:nvPr/>
        </p:nvSpPr>
        <p:spPr>
          <a:xfrm>
            <a:off x="-1781275" y="722500"/>
            <a:ext cx="3930000" cy="3930000"/>
          </a:xfrm>
          <a:prstGeom prst="donut">
            <a:avLst>
              <a:gd fmla="val 18354"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7"/>
          <p:cNvSpPr txBox="1"/>
          <p:nvPr>
            <p:ph hasCustomPrompt="1" type="title"/>
          </p:nvPr>
        </p:nvSpPr>
        <p:spPr>
          <a:xfrm>
            <a:off x="1486753" y="1585481"/>
            <a:ext cx="1328100" cy="23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5600"/>
              <a:buNone/>
              <a:defRPr sz="4800">
                <a:solidFill>
                  <a:srgbClr val="FFFFFF"/>
                </a:solidFill>
                <a:latin typeface="Barlow Semi Condensed Medium"/>
                <a:ea typeface="Barlow Semi Condensed Medium"/>
                <a:cs typeface="Barlow Semi Condensed Medium"/>
                <a:sym typeface="Barlow Semi Condensed Medium"/>
              </a:defRPr>
            </a:lvl1pPr>
            <a:lvl2pPr lvl="1" rtl="0" algn="r">
              <a:spcBef>
                <a:spcPts val="0"/>
              </a:spcBef>
              <a:spcAft>
                <a:spcPts val="0"/>
              </a:spcAft>
              <a:buSzPts val="5600"/>
              <a:buFont typeface="Raleway Medium"/>
              <a:buNone/>
              <a:defRPr sz="5600">
                <a:latin typeface="Raleway Medium"/>
                <a:ea typeface="Raleway Medium"/>
                <a:cs typeface="Raleway Medium"/>
                <a:sym typeface="Raleway Medium"/>
              </a:defRPr>
            </a:lvl2pPr>
            <a:lvl3pPr lvl="2" rtl="0" algn="r">
              <a:spcBef>
                <a:spcPts val="0"/>
              </a:spcBef>
              <a:spcAft>
                <a:spcPts val="0"/>
              </a:spcAft>
              <a:buSzPts val="5600"/>
              <a:buFont typeface="Raleway Medium"/>
              <a:buNone/>
              <a:defRPr sz="5600">
                <a:latin typeface="Raleway Medium"/>
                <a:ea typeface="Raleway Medium"/>
                <a:cs typeface="Raleway Medium"/>
                <a:sym typeface="Raleway Medium"/>
              </a:defRPr>
            </a:lvl3pPr>
            <a:lvl4pPr lvl="3" rtl="0" algn="r">
              <a:spcBef>
                <a:spcPts val="0"/>
              </a:spcBef>
              <a:spcAft>
                <a:spcPts val="0"/>
              </a:spcAft>
              <a:buSzPts val="5600"/>
              <a:buFont typeface="Raleway Medium"/>
              <a:buNone/>
              <a:defRPr sz="5600">
                <a:latin typeface="Raleway Medium"/>
                <a:ea typeface="Raleway Medium"/>
                <a:cs typeface="Raleway Medium"/>
                <a:sym typeface="Raleway Medium"/>
              </a:defRPr>
            </a:lvl4pPr>
            <a:lvl5pPr lvl="4" rtl="0" algn="r">
              <a:spcBef>
                <a:spcPts val="0"/>
              </a:spcBef>
              <a:spcAft>
                <a:spcPts val="0"/>
              </a:spcAft>
              <a:buSzPts val="5600"/>
              <a:buFont typeface="Raleway Medium"/>
              <a:buNone/>
              <a:defRPr sz="5600">
                <a:latin typeface="Raleway Medium"/>
                <a:ea typeface="Raleway Medium"/>
                <a:cs typeface="Raleway Medium"/>
                <a:sym typeface="Raleway Medium"/>
              </a:defRPr>
            </a:lvl5pPr>
            <a:lvl6pPr lvl="5" rtl="0" algn="r">
              <a:spcBef>
                <a:spcPts val="0"/>
              </a:spcBef>
              <a:spcAft>
                <a:spcPts val="0"/>
              </a:spcAft>
              <a:buSzPts val="5600"/>
              <a:buFont typeface="Raleway Medium"/>
              <a:buNone/>
              <a:defRPr sz="5600">
                <a:latin typeface="Raleway Medium"/>
                <a:ea typeface="Raleway Medium"/>
                <a:cs typeface="Raleway Medium"/>
                <a:sym typeface="Raleway Medium"/>
              </a:defRPr>
            </a:lvl6pPr>
            <a:lvl7pPr lvl="6" rtl="0" algn="r">
              <a:spcBef>
                <a:spcPts val="0"/>
              </a:spcBef>
              <a:spcAft>
                <a:spcPts val="0"/>
              </a:spcAft>
              <a:buSzPts val="5600"/>
              <a:buFont typeface="Raleway Medium"/>
              <a:buNone/>
              <a:defRPr sz="5600">
                <a:latin typeface="Raleway Medium"/>
                <a:ea typeface="Raleway Medium"/>
                <a:cs typeface="Raleway Medium"/>
                <a:sym typeface="Raleway Medium"/>
              </a:defRPr>
            </a:lvl7pPr>
            <a:lvl8pPr lvl="7" rtl="0" algn="r">
              <a:spcBef>
                <a:spcPts val="0"/>
              </a:spcBef>
              <a:spcAft>
                <a:spcPts val="0"/>
              </a:spcAft>
              <a:buSzPts val="5600"/>
              <a:buFont typeface="Raleway Medium"/>
              <a:buNone/>
              <a:defRPr sz="5600">
                <a:latin typeface="Raleway Medium"/>
                <a:ea typeface="Raleway Medium"/>
                <a:cs typeface="Raleway Medium"/>
                <a:sym typeface="Raleway Medium"/>
              </a:defRPr>
            </a:lvl8pPr>
            <a:lvl9pPr lvl="8" rtl="0" algn="r">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160" name="Google Shape;160;p27"/>
          <p:cNvSpPr txBox="1"/>
          <p:nvPr>
            <p:ph hasCustomPrompt="1" idx="2" type="title"/>
          </p:nvPr>
        </p:nvSpPr>
        <p:spPr>
          <a:xfrm>
            <a:off x="1486753" y="3289669"/>
            <a:ext cx="1328100" cy="23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5600"/>
              <a:buNone/>
              <a:defRPr sz="4800">
                <a:solidFill>
                  <a:srgbClr val="FFFFFF"/>
                </a:solidFill>
                <a:latin typeface="Barlow Semi Condensed Medium"/>
                <a:ea typeface="Barlow Semi Condensed Medium"/>
                <a:cs typeface="Barlow Semi Condensed Medium"/>
                <a:sym typeface="Barlow Semi Condensed Medium"/>
              </a:defRPr>
            </a:lvl1pPr>
            <a:lvl2pPr lvl="1" rtl="0" algn="r">
              <a:spcBef>
                <a:spcPts val="0"/>
              </a:spcBef>
              <a:spcAft>
                <a:spcPts val="0"/>
              </a:spcAft>
              <a:buSzPts val="5600"/>
              <a:buFont typeface="Raleway Medium"/>
              <a:buNone/>
              <a:defRPr sz="5600">
                <a:latin typeface="Raleway Medium"/>
                <a:ea typeface="Raleway Medium"/>
                <a:cs typeface="Raleway Medium"/>
                <a:sym typeface="Raleway Medium"/>
              </a:defRPr>
            </a:lvl2pPr>
            <a:lvl3pPr lvl="2" rtl="0" algn="r">
              <a:spcBef>
                <a:spcPts val="0"/>
              </a:spcBef>
              <a:spcAft>
                <a:spcPts val="0"/>
              </a:spcAft>
              <a:buSzPts val="5600"/>
              <a:buFont typeface="Raleway Medium"/>
              <a:buNone/>
              <a:defRPr sz="5600">
                <a:latin typeface="Raleway Medium"/>
                <a:ea typeface="Raleway Medium"/>
                <a:cs typeface="Raleway Medium"/>
                <a:sym typeface="Raleway Medium"/>
              </a:defRPr>
            </a:lvl3pPr>
            <a:lvl4pPr lvl="3" rtl="0" algn="r">
              <a:spcBef>
                <a:spcPts val="0"/>
              </a:spcBef>
              <a:spcAft>
                <a:spcPts val="0"/>
              </a:spcAft>
              <a:buSzPts val="5600"/>
              <a:buFont typeface="Raleway Medium"/>
              <a:buNone/>
              <a:defRPr sz="5600">
                <a:latin typeface="Raleway Medium"/>
                <a:ea typeface="Raleway Medium"/>
                <a:cs typeface="Raleway Medium"/>
                <a:sym typeface="Raleway Medium"/>
              </a:defRPr>
            </a:lvl4pPr>
            <a:lvl5pPr lvl="4" rtl="0" algn="r">
              <a:spcBef>
                <a:spcPts val="0"/>
              </a:spcBef>
              <a:spcAft>
                <a:spcPts val="0"/>
              </a:spcAft>
              <a:buSzPts val="5600"/>
              <a:buFont typeface="Raleway Medium"/>
              <a:buNone/>
              <a:defRPr sz="5600">
                <a:latin typeface="Raleway Medium"/>
                <a:ea typeface="Raleway Medium"/>
                <a:cs typeface="Raleway Medium"/>
                <a:sym typeface="Raleway Medium"/>
              </a:defRPr>
            </a:lvl5pPr>
            <a:lvl6pPr lvl="5" rtl="0" algn="r">
              <a:spcBef>
                <a:spcPts val="0"/>
              </a:spcBef>
              <a:spcAft>
                <a:spcPts val="0"/>
              </a:spcAft>
              <a:buSzPts val="5600"/>
              <a:buFont typeface="Raleway Medium"/>
              <a:buNone/>
              <a:defRPr sz="5600">
                <a:latin typeface="Raleway Medium"/>
                <a:ea typeface="Raleway Medium"/>
                <a:cs typeface="Raleway Medium"/>
                <a:sym typeface="Raleway Medium"/>
              </a:defRPr>
            </a:lvl6pPr>
            <a:lvl7pPr lvl="6" rtl="0" algn="r">
              <a:spcBef>
                <a:spcPts val="0"/>
              </a:spcBef>
              <a:spcAft>
                <a:spcPts val="0"/>
              </a:spcAft>
              <a:buSzPts val="5600"/>
              <a:buFont typeface="Raleway Medium"/>
              <a:buNone/>
              <a:defRPr sz="5600">
                <a:latin typeface="Raleway Medium"/>
                <a:ea typeface="Raleway Medium"/>
                <a:cs typeface="Raleway Medium"/>
                <a:sym typeface="Raleway Medium"/>
              </a:defRPr>
            </a:lvl7pPr>
            <a:lvl8pPr lvl="7" rtl="0" algn="r">
              <a:spcBef>
                <a:spcPts val="0"/>
              </a:spcBef>
              <a:spcAft>
                <a:spcPts val="0"/>
              </a:spcAft>
              <a:buSzPts val="5600"/>
              <a:buFont typeface="Raleway Medium"/>
              <a:buNone/>
              <a:defRPr sz="5600">
                <a:latin typeface="Raleway Medium"/>
                <a:ea typeface="Raleway Medium"/>
                <a:cs typeface="Raleway Medium"/>
                <a:sym typeface="Raleway Medium"/>
              </a:defRPr>
            </a:lvl8pPr>
            <a:lvl9pPr lvl="8" rtl="0" algn="r">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161" name="Google Shape;161;p27"/>
          <p:cNvSpPr txBox="1"/>
          <p:nvPr>
            <p:ph hasCustomPrompt="1" idx="3" type="title"/>
          </p:nvPr>
        </p:nvSpPr>
        <p:spPr>
          <a:xfrm>
            <a:off x="5022535" y="1585481"/>
            <a:ext cx="1328100" cy="23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5600"/>
              <a:buNone/>
              <a:defRPr sz="4800">
                <a:solidFill>
                  <a:srgbClr val="FFFFFF"/>
                </a:solidFill>
                <a:latin typeface="Barlow Semi Condensed Medium"/>
                <a:ea typeface="Barlow Semi Condensed Medium"/>
                <a:cs typeface="Barlow Semi Condensed Medium"/>
                <a:sym typeface="Barlow Semi Condensed Medium"/>
              </a:defRPr>
            </a:lvl1pPr>
            <a:lvl2pPr lvl="1" rtl="0" algn="r">
              <a:spcBef>
                <a:spcPts val="0"/>
              </a:spcBef>
              <a:spcAft>
                <a:spcPts val="0"/>
              </a:spcAft>
              <a:buSzPts val="5600"/>
              <a:buFont typeface="Raleway Medium"/>
              <a:buNone/>
              <a:defRPr sz="5600">
                <a:latin typeface="Raleway Medium"/>
                <a:ea typeface="Raleway Medium"/>
                <a:cs typeface="Raleway Medium"/>
                <a:sym typeface="Raleway Medium"/>
              </a:defRPr>
            </a:lvl2pPr>
            <a:lvl3pPr lvl="2" rtl="0" algn="r">
              <a:spcBef>
                <a:spcPts val="0"/>
              </a:spcBef>
              <a:spcAft>
                <a:spcPts val="0"/>
              </a:spcAft>
              <a:buSzPts val="5600"/>
              <a:buFont typeface="Raleway Medium"/>
              <a:buNone/>
              <a:defRPr sz="5600">
                <a:latin typeface="Raleway Medium"/>
                <a:ea typeface="Raleway Medium"/>
                <a:cs typeface="Raleway Medium"/>
                <a:sym typeface="Raleway Medium"/>
              </a:defRPr>
            </a:lvl3pPr>
            <a:lvl4pPr lvl="3" rtl="0" algn="r">
              <a:spcBef>
                <a:spcPts val="0"/>
              </a:spcBef>
              <a:spcAft>
                <a:spcPts val="0"/>
              </a:spcAft>
              <a:buSzPts val="5600"/>
              <a:buFont typeface="Raleway Medium"/>
              <a:buNone/>
              <a:defRPr sz="5600">
                <a:latin typeface="Raleway Medium"/>
                <a:ea typeface="Raleway Medium"/>
                <a:cs typeface="Raleway Medium"/>
                <a:sym typeface="Raleway Medium"/>
              </a:defRPr>
            </a:lvl4pPr>
            <a:lvl5pPr lvl="4" rtl="0" algn="r">
              <a:spcBef>
                <a:spcPts val="0"/>
              </a:spcBef>
              <a:spcAft>
                <a:spcPts val="0"/>
              </a:spcAft>
              <a:buSzPts val="5600"/>
              <a:buFont typeface="Raleway Medium"/>
              <a:buNone/>
              <a:defRPr sz="5600">
                <a:latin typeface="Raleway Medium"/>
                <a:ea typeface="Raleway Medium"/>
                <a:cs typeface="Raleway Medium"/>
                <a:sym typeface="Raleway Medium"/>
              </a:defRPr>
            </a:lvl5pPr>
            <a:lvl6pPr lvl="5" rtl="0" algn="r">
              <a:spcBef>
                <a:spcPts val="0"/>
              </a:spcBef>
              <a:spcAft>
                <a:spcPts val="0"/>
              </a:spcAft>
              <a:buSzPts val="5600"/>
              <a:buFont typeface="Raleway Medium"/>
              <a:buNone/>
              <a:defRPr sz="5600">
                <a:latin typeface="Raleway Medium"/>
                <a:ea typeface="Raleway Medium"/>
                <a:cs typeface="Raleway Medium"/>
                <a:sym typeface="Raleway Medium"/>
              </a:defRPr>
            </a:lvl6pPr>
            <a:lvl7pPr lvl="6" rtl="0" algn="r">
              <a:spcBef>
                <a:spcPts val="0"/>
              </a:spcBef>
              <a:spcAft>
                <a:spcPts val="0"/>
              </a:spcAft>
              <a:buSzPts val="5600"/>
              <a:buFont typeface="Raleway Medium"/>
              <a:buNone/>
              <a:defRPr sz="5600">
                <a:latin typeface="Raleway Medium"/>
                <a:ea typeface="Raleway Medium"/>
                <a:cs typeface="Raleway Medium"/>
                <a:sym typeface="Raleway Medium"/>
              </a:defRPr>
            </a:lvl7pPr>
            <a:lvl8pPr lvl="7" rtl="0" algn="r">
              <a:spcBef>
                <a:spcPts val="0"/>
              </a:spcBef>
              <a:spcAft>
                <a:spcPts val="0"/>
              </a:spcAft>
              <a:buSzPts val="5600"/>
              <a:buFont typeface="Raleway Medium"/>
              <a:buNone/>
              <a:defRPr sz="5600">
                <a:latin typeface="Raleway Medium"/>
                <a:ea typeface="Raleway Medium"/>
                <a:cs typeface="Raleway Medium"/>
                <a:sym typeface="Raleway Medium"/>
              </a:defRPr>
            </a:lvl8pPr>
            <a:lvl9pPr lvl="8" rtl="0" algn="r">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162" name="Google Shape;162;p27"/>
          <p:cNvSpPr txBox="1"/>
          <p:nvPr>
            <p:ph hasCustomPrompt="1" idx="4" type="title"/>
          </p:nvPr>
        </p:nvSpPr>
        <p:spPr>
          <a:xfrm>
            <a:off x="5022535" y="3287183"/>
            <a:ext cx="1328100" cy="23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5600"/>
              <a:buNone/>
              <a:defRPr sz="4800">
                <a:solidFill>
                  <a:srgbClr val="FFFFFF"/>
                </a:solidFill>
                <a:latin typeface="Barlow Semi Condensed Medium"/>
                <a:ea typeface="Barlow Semi Condensed Medium"/>
                <a:cs typeface="Barlow Semi Condensed Medium"/>
                <a:sym typeface="Barlow Semi Condensed Medium"/>
              </a:defRPr>
            </a:lvl1pPr>
            <a:lvl2pPr lvl="1" rtl="0" algn="r">
              <a:spcBef>
                <a:spcPts val="0"/>
              </a:spcBef>
              <a:spcAft>
                <a:spcPts val="0"/>
              </a:spcAft>
              <a:buSzPts val="5600"/>
              <a:buFont typeface="Raleway Medium"/>
              <a:buNone/>
              <a:defRPr sz="5600">
                <a:latin typeface="Raleway Medium"/>
                <a:ea typeface="Raleway Medium"/>
                <a:cs typeface="Raleway Medium"/>
                <a:sym typeface="Raleway Medium"/>
              </a:defRPr>
            </a:lvl2pPr>
            <a:lvl3pPr lvl="2" rtl="0" algn="r">
              <a:spcBef>
                <a:spcPts val="0"/>
              </a:spcBef>
              <a:spcAft>
                <a:spcPts val="0"/>
              </a:spcAft>
              <a:buSzPts val="5600"/>
              <a:buFont typeface="Raleway Medium"/>
              <a:buNone/>
              <a:defRPr sz="5600">
                <a:latin typeface="Raleway Medium"/>
                <a:ea typeface="Raleway Medium"/>
                <a:cs typeface="Raleway Medium"/>
                <a:sym typeface="Raleway Medium"/>
              </a:defRPr>
            </a:lvl3pPr>
            <a:lvl4pPr lvl="3" rtl="0" algn="r">
              <a:spcBef>
                <a:spcPts val="0"/>
              </a:spcBef>
              <a:spcAft>
                <a:spcPts val="0"/>
              </a:spcAft>
              <a:buSzPts val="5600"/>
              <a:buFont typeface="Raleway Medium"/>
              <a:buNone/>
              <a:defRPr sz="5600">
                <a:latin typeface="Raleway Medium"/>
                <a:ea typeface="Raleway Medium"/>
                <a:cs typeface="Raleway Medium"/>
                <a:sym typeface="Raleway Medium"/>
              </a:defRPr>
            </a:lvl4pPr>
            <a:lvl5pPr lvl="4" rtl="0" algn="r">
              <a:spcBef>
                <a:spcPts val="0"/>
              </a:spcBef>
              <a:spcAft>
                <a:spcPts val="0"/>
              </a:spcAft>
              <a:buSzPts val="5600"/>
              <a:buFont typeface="Raleway Medium"/>
              <a:buNone/>
              <a:defRPr sz="5600">
                <a:latin typeface="Raleway Medium"/>
                <a:ea typeface="Raleway Medium"/>
                <a:cs typeface="Raleway Medium"/>
                <a:sym typeface="Raleway Medium"/>
              </a:defRPr>
            </a:lvl5pPr>
            <a:lvl6pPr lvl="5" rtl="0" algn="r">
              <a:spcBef>
                <a:spcPts val="0"/>
              </a:spcBef>
              <a:spcAft>
                <a:spcPts val="0"/>
              </a:spcAft>
              <a:buSzPts val="5600"/>
              <a:buFont typeface="Raleway Medium"/>
              <a:buNone/>
              <a:defRPr sz="5600">
                <a:latin typeface="Raleway Medium"/>
                <a:ea typeface="Raleway Medium"/>
                <a:cs typeface="Raleway Medium"/>
                <a:sym typeface="Raleway Medium"/>
              </a:defRPr>
            </a:lvl6pPr>
            <a:lvl7pPr lvl="6" rtl="0" algn="r">
              <a:spcBef>
                <a:spcPts val="0"/>
              </a:spcBef>
              <a:spcAft>
                <a:spcPts val="0"/>
              </a:spcAft>
              <a:buSzPts val="5600"/>
              <a:buFont typeface="Raleway Medium"/>
              <a:buNone/>
              <a:defRPr sz="5600">
                <a:latin typeface="Raleway Medium"/>
                <a:ea typeface="Raleway Medium"/>
                <a:cs typeface="Raleway Medium"/>
                <a:sym typeface="Raleway Medium"/>
              </a:defRPr>
            </a:lvl7pPr>
            <a:lvl8pPr lvl="7" rtl="0" algn="r">
              <a:spcBef>
                <a:spcPts val="0"/>
              </a:spcBef>
              <a:spcAft>
                <a:spcPts val="0"/>
              </a:spcAft>
              <a:buSzPts val="5600"/>
              <a:buFont typeface="Raleway Medium"/>
              <a:buNone/>
              <a:defRPr sz="5600">
                <a:latin typeface="Raleway Medium"/>
                <a:ea typeface="Raleway Medium"/>
                <a:cs typeface="Raleway Medium"/>
                <a:sym typeface="Raleway Medium"/>
              </a:defRPr>
            </a:lvl8pPr>
            <a:lvl9pPr lvl="8" rtl="0" algn="r">
              <a:spcBef>
                <a:spcPts val="0"/>
              </a:spcBef>
              <a:spcAft>
                <a:spcPts val="0"/>
              </a:spcAft>
              <a:buSzPts val="5600"/>
              <a:buFont typeface="Raleway Medium"/>
              <a:buNone/>
              <a:defRPr sz="5600">
                <a:latin typeface="Raleway Medium"/>
                <a:ea typeface="Raleway Medium"/>
                <a:cs typeface="Raleway Medium"/>
                <a:sym typeface="Raleway Medium"/>
              </a:defRPr>
            </a:lvl9pPr>
          </a:lstStyle>
          <a:p>
            <a:r>
              <a:t>xx%</a:t>
            </a:r>
          </a:p>
        </p:txBody>
      </p:sp>
      <p:sp>
        <p:nvSpPr>
          <p:cNvPr id="163" name="Google Shape;163;p27"/>
          <p:cNvSpPr txBox="1"/>
          <p:nvPr>
            <p:ph idx="1" type="subTitle"/>
          </p:nvPr>
        </p:nvSpPr>
        <p:spPr>
          <a:xfrm flipH="1">
            <a:off x="2148728" y="1930491"/>
            <a:ext cx="2354100" cy="597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900"/>
              <a:buFont typeface="Raleway ExtraBold"/>
              <a:buNone/>
              <a:defRPr sz="2400">
                <a:solidFill>
                  <a:schemeClr val="accent3"/>
                </a:solidFill>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p:txBody>
      </p:sp>
      <p:sp>
        <p:nvSpPr>
          <p:cNvPr id="164" name="Google Shape;164;p27"/>
          <p:cNvSpPr txBox="1"/>
          <p:nvPr>
            <p:ph idx="5" type="subTitle"/>
          </p:nvPr>
        </p:nvSpPr>
        <p:spPr>
          <a:xfrm>
            <a:off x="2148728" y="2348450"/>
            <a:ext cx="2354100" cy="40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p:txBody>
      </p:sp>
      <p:sp>
        <p:nvSpPr>
          <p:cNvPr id="165" name="Google Shape;165;p27"/>
          <p:cNvSpPr txBox="1"/>
          <p:nvPr>
            <p:ph idx="6" type="subTitle"/>
          </p:nvPr>
        </p:nvSpPr>
        <p:spPr>
          <a:xfrm flipH="1">
            <a:off x="2148728" y="3665800"/>
            <a:ext cx="2886300" cy="5979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900"/>
              <a:buFont typeface="Raleway ExtraBold"/>
              <a:buNone/>
              <a:defRPr sz="2400">
                <a:solidFill>
                  <a:schemeClr val="accent3"/>
                </a:solidFill>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p:txBody>
      </p:sp>
      <p:sp>
        <p:nvSpPr>
          <p:cNvPr id="166" name="Google Shape;166;p27"/>
          <p:cNvSpPr txBox="1"/>
          <p:nvPr>
            <p:ph idx="7" type="subTitle"/>
          </p:nvPr>
        </p:nvSpPr>
        <p:spPr>
          <a:xfrm>
            <a:off x="2148728" y="4083975"/>
            <a:ext cx="2354100" cy="40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p:txBody>
      </p:sp>
      <p:sp>
        <p:nvSpPr>
          <p:cNvPr id="167" name="Google Shape;167;p27"/>
          <p:cNvSpPr txBox="1"/>
          <p:nvPr>
            <p:ph idx="8" type="subTitle"/>
          </p:nvPr>
        </p:nvSpPr>
        <p:spPr>
          <a:xfrm flipH="1">
            <a:off x="5720260" y="2254245"/>
            <a:ext cx="2354100" cy="23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900"/>
              <a:buFont typeface="Raleway ExtraBold"/>
              <a:buNone/>
              <a:defRPr sz="2400">
                <a:solidFill>
                  <a:schemeClr val="accent3"/>
                </a:solidFill>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p:txBody>
      </p:sp>
      <p:sp>
        <p:nvSpPr>
          <p:cNvPr id="168" name="Google Shape;168;p27"/>
          <p:cNvSpPr txBox="1"/>
          <p:nvPr>
            <p:ph idx="9" type="subTitle"/>
          </p:nvPr>
        </p:nvSpPr>
        <p:spPr>
          <a:xfrm>
            <a:off x="5720260" y="2307986"/>
            <a:ext cx="2354100" cy="40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p:txBody>
      </p:sp>
      <p:sp>
        <p:nvSpPr>
          <p:cNvPr id="169" name="Google Shape;169;p27"/>
          <p:cNvSpPr txBox="1"/>
          <p:nvPr>
            <p:ph idx="13" type="subTitle"/>
          </p:nvPr>
        </p:nvSpPr>
        <p:spPr>
          <a:xfrm flipH="1">
            <a:off x="5720260" y="3980235"/>
            <a:ext cx="2354100" cy="233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900"/>
              <a:buFont typeface="Raleway ExtraBold"/>
              <a:buNone/>
              <a:defRPr sz="2400">
                <a:solidFill>
                  <a:schemeClr val="accent3"/>
                </a:solidFill>
                <a:latin typeface="Barlow Semi Condensed Medium"/>
                <a:ea typeface="Barlow Semi Condensed Medium"/>
                <a:cs typeface="Barlow Semi Condensed Medium"/>
                <a:sym typeface="Barlow Semi Condensed Medium"/>
              </a:defRPr>
            </a:lvl1pPr>
            <a:lvl2pPr lvl="1"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2pPr>
            <a:lvl3pPr lvl="2"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3pPr>
            <a:lvl4pPr lvl="3"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4pPr>
            <a:lvl5pPr lvl="4"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5pPr>
            <a:lvl6pPr lvl="5"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6pPr>
            <a:lvl7pPr lvl="6"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7pPr>
            <a:lvl8pPr lvl="7"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8pPr>
            <a:lvl9pPr lvl="8" rtl="0">
              <a:lnSpc>
                <a:spcPct val="100000"/>
              </a:lnSpc>
              <a:spcBef>
                <a:spcPts val="0"/>
              </a:spcBef>
              <a:spcAft>
                <a:spcPts val="0"/>
              </a:spcAft>
              <a:buSzPts val="1900"/>
              <a:buFont typeface="Raleway ExtraBold"/>
              <a:buNone/>
              <a:defRPr sz="1900">
                <a:latin typeface="Raleway ExtraBold"/>
                <a:ea typeface="Raleway ExtraBold"/>
                <a:cs typeface="Raleway ExtraBold"/>
                <a:sym typeface="Raleway ExtraBold"/>
              </a:defRPr>
            </a:lvl9pPr>
          </a:lstStyle>
          <a:p/>
        </p:txBody>
      </p:sp>
      <p:sp>
        <p:nvSpPr>
          <p:cNvPr id="170" name="Google Shape;170;p27"/>
          <p:cNvSpPr txBox="1"/>
          <p:nvPr>
            <p:ph idx="14" type="subTitle"/>
          </p:nvPr>
        </p:nvSpPr>
        <p:spPr>
          <a:xfrm>
            <a:off x="5720260" y="4033975"/>
            <a:ext cx="2354100" cy="40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p:txBody>
      </p:sp>
      <p:sp>
        <p:nvSpPr>
          <p:cNvPr id="171" name="Google Shape;171;p27"/>
          <p:cNvSpPr txBox="1"/>
          <p:nvPr>
            <p:ph idx="15"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ONE_COLUMN_TEXT_2">
    <p:spTree>
      <p:nvGrpSpPr>
        <p:cNvPr id="172" name="Shape 172"/>
        <p:cNvGrpSpPr/>
        <p:nvPr/>
      </p:nvGrpSpPr>
      <p:grpSpPr>
        <a:xfrm>
          <a:off x="0" y="0"/>
          <a:ext cx="0" cy="0"/>
          <a:chOff x="0" y="0"/>
          <a:chExt cx="0" cy="0"/>
        </a:xfrm>
      </p:grpSpPr>
      <p:sp>
        <p:nvSpPr>
          <p:cNvPr id="173" name="Google Shape;173;p28"/>
          <p:cNvSpPr txBox="1"/>
          <p:nvPr>
            <p:ph idx="1" type="body"/>
          </p:nvPr>
        </p:nvSpPr>
        <p:spPr>
          <a:xfrm>
            <a:off x="643800" y="1148300"/>
            <a:ext cx="3716100" cy="29853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Clr>
                <a:schemeClr val="accent3"/>
              </a:buClr>
              <a:buSzPts val="1100"/>
              <a:buFont typeface="DM Sans Medium"/>
              <a:buAutoNum type="arabicPeriod"/>
              <a:defRPr sz="1300"/>
            </a:lvl1pPr>
            <a:lvl2pPr indent="-298450" lvl="1" marL="914400" rtl="0">
              <a:spcBef>
                <a:spcPts val="0"/>
              </a:spcBef>
              <a:spcAft>
                <a:spcPts val="0"/>
              </a:spcAft>
              <a:buClr>
                <a:srgbClr val="000000"/>
              </a:buClr>
              <a:buSzPts val="1100"/>
              <a:buFont typeface="Muli"/>
              <a:buAutoNum type="alphaLcPeriod"/>
              <a:defRPr/>
            </a:lvl2pPr>
            <a:lvl3pPr indent="-298450" lvl="2" marL="1371600" rtl="0">
              <a:spcBef>
                <a:spcPts val="1600"/>
              </a:spcBef>
              <a:spcAft>
                <a:spcPts val="0"/>
              </a:spcAft>
              <a:buClr>
                <a:srgbClr val="000000"/>
              </a:buClr>
              <a:buSzPts val="1100"/>
              <a:buFont typeface="Muli"/>
              <a:buAutoNum type="romanLcPeriod"/>
              <a:defRPr/>
            </a:lvl3pPr>
            <a:lvl4pPr indent="-298450" lvl="3" marL="1828800" rtl="0">
              <a:spcBef>
                <a:spcPts val="1600"/>
              </a:spcBef>
              <a:spcAft>
                <a:spcPts val="0"/>
              </a:spcAft>
              <a:buClr>
                <a:srgbClr val="000000"/>
              </a:buClr>
              <a:buSzPts val="1100"/>
              <a:buFont typeface="Muli"/>
              <a:buAutoNum type="arabicPeriod"/>
              <a:defRPr/>
            </a:lvl4pPr>
            <a:lvl5pPr indent="-298450" lvl="4" marL="2286000" rtl="0">
              <a:spcBef>
                <a:spcPts val="1600"/>
              </a:spcBef>
              <a:spcAft>
                <a:spcPts val="0"/>
              </a:spcAft>
              <a:buClr>
                <a:srgbClr val="000000"/>
              </a:buClr>
              <a:buSzPts val="1100"/>
              <a:buFont typeface="Muli"/>
              <a:buAutoNum type="alphaLcPeriod"/>
              <a:defRPr/>
            </a:lvl5pPr>
            <a:lvl6pPr indent="-298450" lvl="5" marL="2743200" rtl="0">
              <a:spcBef>
                <a:spcPts val="1600"/>
              </a:spcBef>
              <a:spcAft>
                <a:spcPts val="0"/>
              </a:spcAft>
              <a:buClr>
                <a:srgbClr val="000000"/>
              </a:buClr>
              <a:buSzPts val="1100"/>
              <a:buFont typeface="Muli"/>
              <a:buAutoNum type="romanLcPeriod"/>
              <a:defRPr/>
            </a:lvl6pPr>
            <a:lvl7pPr indent="-298450" lvl="6" marL="3200400" rtl="0">
              <a:spcBef>
                <a:spcPts val="1600"/>
              </a:spcBef>
              <a:spcAft>
                <a:spcPts val="0"/>
              </a:spcAft>
              <a:buClr>
                <a:srgbClr val="000000"/>
              </a:buClr>
              <a:buSzPts val="1100"/>
              <a:buFont typeface="Muli"/>
              <a:buAutoNum type="arabicPeriod"/>
              <a:defRPr/>
            </a:lvl7pPr>
            <a:lvl8pPr indent="-298450" lvl="7" marL="3657600" rtl="0">
              <a:spcBef>
                <a:spcPts val="1600"/>
              </a:spcBef>
              <a:spcAft>
                <a:spcPts val="0"/>
              </a:spcAft>
              <a:buClr>
                <a:srgbClr val="000000"/>
              </a:buClr>
              <a:buSzPts val="1100"/>
              <a:buFont typeface="Muli"/>
              <a:buAutoNum type="alphaLcPeriod"/>
              <a:defRPr/>
            </a:lvl8pPr>
            <a:lvl9pPr indent="-298450" lvl="8" marL="4114800" rtl="0">
              <a:spcBef>
                <a:spcPts val="1600"/>
              </a:spcBef>
              <a:spcAft>
                <a:spcPts val="1600"/>
              </a:spcAft>
              <a:buClr>
                <a:srgbClr val="000000"/>
              </a:buClr>
              <a:buSzPts val="1100"/>
              <a:buFont typeface="Muli"/>
              <a:buAutoNum type="romanLcPeriod"/>
              <a:defRPr/>
            </a:lvl9pPr>
          </a:lstStyle>
          <a:p/>
        </p:txBody>
      </p:sp>
      <p:sp>
        <p:nvSpPr>
          <p:cNvPr id="174" name="Google Shape;174;p28"/>
          <p:cNvSpPr txBox="1"/>
          <p:nvPr>
            <p:ph idx="2" type="body"/>
          </p:nvPr>
        </p:nvSpPr>
        <p:spPr>
          <a:xfrm>
            <a:off x="4437225" y="1148300"/>
            <a:ext cx="3716100" cy="29853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Clr>
                <a:schemeClr val="accent3"/>
              </a:buClr>
              <a:buSzPts val="1100"/>
              <a:buFont typeface="DM Sans Medium"/>
              <a:buAutoNum type="arabicPeriod"/>
              <a:defRPr sz="1300"/>
            </a:lvl1pPr>
            <a:lvl2pPr indent="-298450" lvl="1" marL="914400" rtl="0">
              <a:spcBef>
                <a:spcPts val="0"/>
              </a:spcBef>
              <a:spcAft>
                <a:spcPts val="0"/>
              </a:spcAft>
              <a:buClr>
                <a:srgbClr val="000000"/>
              </a:buClr>
              <a:buSzPts val="1100"/>
              <a:buFont typeface="Muli"/>
              <a:buAutoNum type="alphaLcPeriod"/>
              <a:defRPr/>
            </a:lvl2pPr>
            <a:lvl3pPr indent="-298450" lvl="2" marL="1371600" rtl="0">
              <a:spcBef>
                <a:spcPts val="1600"/>
              </a:spcBef>
              <a:spcAft>
                <a:spcPts val="0"/>
              </a:spcAft>
              <a:buClr>
                <a:srgbClr val="000000"/>
              </a:buClr>
              <a:buSzPts val="1100"/>
              <a:buFont typeface="Muli"/>
              <a:buAutoNum type="romanLcPeriod"/>
              <a:defRPr/>
            </a:lvl3pPr>
            <a:lvl4pPr indent="-298450" lvl="3" marL="1828800" rtl="0">
              <a:spcBef>
                <a:spcPts val="1600"/>
              </a:spcBef>
              <a:spcAft>
                <a:spcPts val="0"/>
              </a:spcAft>
              <a:buClr>
                <a:srgbClr val="000000"/>
              </a:buClr>
              <a:buSzPts val="1100"/>
              <a:buFont typeface="Muli"/>
              <a:buAutoNum type="arabicPeriod"/>
              <a:defRPr/>
            </a:lvl4pPr>
            <a:lvl5pPr indent="-298450" lvl="4" marL="2286000" rtl="0">
              <a:spcBef>
                <a:spcPts val="1600"/>
              </a:spcBef>
              <a:spcAft>
                <a:spcPts val="0"/>
              </a:spcAft>
              <a:buClr>
                <a:srgbClr val="000000"/>
              </a:buClr>
              <a:buSzPts val="1100"/>
              <a:buFont typeface="Muli"/>
              <a:buAutoNum type="alphaLcPeriod"/>
              <a:defRPr/>
            </a:lvl5pPr>
            <a:lvl6pPr indent="-298450" lvl="5" marL="2743200" rtl="0">
              <a:spcBef>
                <a:spcPts val="1600"/>
              </a:spcBef>
              <a:spcAft>
                <a:spcPts val="0"/>
              </a:spcAft>
              <a:buClr>
                <a:srgbClr val="000000"/>
              </a:buClr>
              <a:buSzPts val="1100"/>
              <a:buFont typeface="Muli"/>
              <a:buAutoNum type="romanLcPeriod"/>
              <a:defRPr/>
            </a:lvl6pPr>
            <a:lvl7pPr indent="-298450" lvl="6" marL="3200400" rtl="0">
              <a:spcBef>
                <a:spcPts val="1600"/>
              </a:spcBef>
              <a:spcAft>
                <a:spcPts val="0"/>
              </a:spcAft>
              <a:buClr>
                <a:srgbClr val="000000"/>
              </a:buClr>
              <a:buSzPts val="1100"/>
              <a:buFont typeface="Muli"/>
              <a:buAutoNum type="arabicPeriod"/>
              <a:defRPr/>
            </a:lvl7pPr>
            <a:lvl8pPr indent="-298450" lvl="7" marL="3657600" rtl="0">
              <a:spcBef>
                <a:spcPts val="1600"/>
              </a:spcBef>
              <a:spcAft>
                <a:spcPts val="0"/>
              </a:spcAft>
              <a:buClr>
                <a:srgbClr val="000000"/>
              </a:buClr>
              <a:buSzPts val="1100"/>
              <a:buFont typeface="Muli"/>
              <a:buAutoNum type="alphaLcPeriod"/>
              <a:defRPr/>
            </a:lvl8pPr>
            <a:lvl9pPr indent="-298450" lvl="8" marL="4114800" rtl="0">
              <a:spcBef>
                <a:spcPts val="1600"/>
              </a:spcBef>
              <a:spcAft>
                <a:spcPts val="1600"/>
              </a:spcAft>
              <a:buClr>
                <a:srgbClr val="000000"/>
              </a:buClr>
              <a:buSzPts val="1100"/>
              <a:buFont typeface="Muli"/>
              <a:buAutoNum type="romanLcPeriod"/>
              <a:defRPr/>
            </a:lvl9pPr>
          </a:lstStyle>
          <a:p/>
        </p:txBody>
      </p:sp>
      <p:sp>
        <p:nvSpPr>
          <p:cNvPr id="175" name="Google Shape;175;p28"/>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6" name="Google Shape;176;p28"/>
          <p:cNvSpPr/>
          <p:nvPr/>
        </p:nvSpPr>
        <p:spPr>
          <a:xfrm>
            <a:off x="4648100" y="3598300"/>
            <a:ext cx="3930000" cy="3930000"/>
          </a:xfrm>
          <a:prstGeom prst="donut">
            <a:avLst>
              <a:gd fmla="val 18354"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spTree>
      <p:nvGrpSpPr>
        <p:cNvPr id="177" name="Shape 177"/>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78" name="Shape 17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ctrTitle"/>
          </p:nvPr>
        </p:nvSpPr>
        <p:spPr>
          <a:xfrm flipH="1">
            <a:off x="3181297" y="1333651"/>
            <a:ext cx="31887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18" name="Google Shape;18;p4"/>
          <p:cNvSpPr txBox="1"/>
          <p:nvPr>
            <p:ph idx="1" type="subTitle"/>
          </p:nvPr>
        </p:nvSpPr>
        <p:spPr>
          <a:xfrm flipH="1">
            <a:off x="3181297" y="1795100"/>
            <a:ext cx="46728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800"/>
              <a:buChar char="●"/>
              <a:defRPr sz="160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19" name="Google Shape;19;p4"/>
          <p:cNvSpPr txBox="1"/>
          <p:nvPr>
            <p:ph idx="2"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 name="Google Shape;20;p4"/>
          <p:cNvSpPr/>
          <p:nvPr/>
        </p:nvSpPr>
        <p:spPr>
          <a:xfrm>
            <a:off x="7618374" y="-2014512"/>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2501312" y="3785550"/>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83" name="Shape 183"/>
        <p:cNvGrpSpPr/>
        <p:nvPr/>
      </p:nvGrpSpPr>
      <p:grpSpPr>
        <a:xfrm>
          <a:off x="0" y="0"/>
          <a:ext cx="0" cy="0"/>
          <a:chOff x="0" y="0"/>
          <a:chExt cx="0" cy="0"/>
        </a:xfrm>
      </p:grpSpPr>
      <p:sp>
        <p:nvSpPr>
          <p:cNvPr id="184" name="Google Shape;184;p32"/>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4600"/>
              <a:buNone/>
              <a:defRPr sz="4600">
                <a:solidFill>
                  <a:schemeClr val="dk1"/>
                </a:solidFill>
              </a:defRPr>
            </a:lvl1pPr>
            <a:lvl2pPr lvl="1" rtl="0" algn="ctr">
              <a:spcBef>
                <a:spcPts val="0"/>
              </a:spcBef>
              <a:spcAft>
                <a:spcPts val="0"/>
              </a:spcAft>
              <a:buClr>
                <a:schemeClr val="dk1"/>
              </a:buClr>
              <a:buSzPts val="4600"/>
              <a:buNone/>
              <a:defRPr sz="4600">
                <a:solidFill>
                  <a:schemeClr val="dk1"/>
                </a:solidFill>
              </a:defRPr>
            </a:lvl2pPr>
            <a:lvl3pPr lvl="2" rtl="0" algn="ctr">
              <a:spcBef>
                <a:spcPts val="0"/>
              </a:spcBef>
              <a:spcAft>
                <a:spcPts val="0"/>
              </a:spcAft>
              <a:buClr>
                <a:schemeClr val="dk1"/>
              </a:buClr>
              <a:buSzPts val="4600"/>
              <a:buNone/>
              <a:defRPr sz="4600">
                <a:solidFill>
                  <a:schemeClr val="dk1"/>
                </a:solidFill>
              </a:defRPr>
            </a:lvl3pPr>
            <a:lvl4pPr lvl="3" rtl="0" algn="ctr">
              <a:spcBef>
                <a:spcPts val="0"/>
              </a:spcBef>
              <a:spcAft>
                <a:spcPts val="0"/>
              </a:spcAft>
              <a:buClr>
                <a:schemeClr val="dk1"/>
              </a:buClr>
              <a:buSzPts val="4600"/>
              <a:buNone/>
              <a:defRPr sz="4600">
                <a:solidFill>
                  <a:schemeClr val="dk1"/>
                </a:solidFill>
              </a:defRPr>
            </a:lvl4pPr>
            <a:lvl5pPr lvl="4" rtl="0" algn="ctr">
              <a:spcBef>
                <a:spcPts val="0"/>
              </a:spcBef>
              <a:spcAft>
                <a:spcPts val="0"/>
              </a:spcAft>
              <a:buClr>
                <a:schemeClr val="dk1"/>
              </a:buClr>
              <a:buSzPts val="4600"/>
              <a:buNone/>
              <a:defRPr sz="4600">
                <a:solidFill>
                  <a:schemeClr val="dk1"/>
                </a:solidFill>
              </a:defRPr>
            </a:lvl5pPr>
            <a:lvl6pPr lvl="5" rtl="0" algn="ctr">
              <a:spcBef>
                <a:spcPts val="0"/>
              </a:spcBef>
              <a:spcAft>
                <a:spcPts val="0"/>
              </a:spcAft>
              <a:buClr>
                <a:schemeClr val="dk1"/>
              </a:buClr>
              <a:buSzPts val="4600"/>
              <a:buNone/>
              <a:defRPr sz="4600">
                <a:solidFill>
                  <a:schemeClr val="dk1"/>
                </a:solidFill>
              </a:defRPr>
            </a:lvl6pPr>
            <a:lvl7pPr lvl="6" rtl="0" algn="ctr">
              <a:spcBef>
                <a:spcPts val="0"/>
              </a:spcBef>
              <a:spcAft>
                <a:spcPts val="0"/>
              </a:spcAft>
              <a:buClr>
                <a:schemeClr val="dk1"/>
              </a:buClr>
              <a:buSzPts val="4600"/>
              <a:buNone/>
              <a:defRPr sz="4600">
                <a:solidFill>
                  <a:schemeClr val="dk1"/>
                </a:solidFill>
              </a:defRPr>
            </a:lvl7pPr>
            <a:lvl8pPr lvl="7" rtl="0" algn="ctr">
              <a:spcBef>
                <a:spcPts val="0"/>
              </a:spcBef>
              <a:spcAft>
                <a:spcPts val="0"/>
              </a:spcAft>
              <a:buClr>
                <a:schemeClr val="dk1"/>
              </a:buClr>
              <a:buSzPts val="4600"/>
              <a:buNone/>
              <a:defRPr sz="4600">
                <a:solidFill>
                  <a:schemeClr val="dk1"/>
                </a:solidFill>
              </a:defRPr>
            </a:lvl8pPr>
            <a:lvl9pPr lvl="8" rtl="0" algn="ctr">
              <a:spcBef>
                <a:spcPts val="0"/>
              </a:spcBef>
              <a:spcAft>
                <a:spcPts val="0"/>
              </a:spcAft>
              <a:buClr>
                <a:schemeClr val="dk1"/>
              </a:buClr>
              <a:buSzPts val="4600"/>
              <a:buNone/>
              <a:defRPr sz="4600">
                <a:solidFill>
                  <a:schemeClr val="dk1"/>
                </a:solidFill>
              </a:defRPr>
            </a:lvl9pPr>
          </a:lstStyle>
          <a:p/>
        </p:txBody>
      </p:sp>
      <p:sp>
        <p:nvSpPr>
          <p:cNvPr id="185" name="Google Shape;185;p32"/>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32"/>
          <p:cNvGrpSpPr/>
          <p:nvPr/>
        </p:nvGrpSpPr>
        <p:grpSpPr>
          <a:xfrm>
            <a:off x="557947" y="-9"/>
            <a:ext cx="1564584" cy="2825099"/>
            <a:chOff x="0" y="855663"/>
            <a:chExt cx="1257300" cy="2270250"/>
          </a:xfrm>
        </p:grpSpPr>
        <p:sp>
          <p:nvSpPr>
            <p:cNvPr id="187" name="Google Shape;187;p32"/>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32"/>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32"/>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32"/>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32"/>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32"/>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32"/>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32"/>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5" name="Google Shape;195;p32"/>
          <p:cNvGrpSpPr/>
          <p:nvPr/>
        </p:nvGrpSpPr>
        <p:grpSpPr>
          <a:xfrm rot="-5400000">
            <a:off x="7256368" y="-405553"/>
            <a:ext cx="1043197" cy="2732065"/>
            <a:chOff x="7556500" y="3806825"/>
            <a:chExt cx="838313" cy="2195488"/>
          </a:xfrm>
        </p:grpSpPr>
        <p:sp>
          <p:nvSpPr>
            <p:cNvPr id="196" name="Google Shape;196;p32"/>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32"/>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32"/>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32"/>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32"/>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32"/>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32"/>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32"/>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32"/>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32"/>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32"/>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7" name="Google Shape;207;p32"/>
          <p:cNvGrpSpPr/>
          <p:nvPr/>
        </p:nvGrpSpPr>
        <p:grpSpPr>
          <a:xfrm rot="5400000">
            <a:off x="527351" y="2768116"/>
            <a:ext cx="1389642" cy="2444192"/>
            <a:chOff x="4395788" y="4144963"/>
            <a:chExt cx="1058775" cy="1862100"/>
          </a:xfrm>
        </p:grpSpPr>
        <p:sp>
          <p:nvSpPr>
            <p:cNvPr id="208" name="Google Shape;208;p32"/>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32"/>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32"/>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1" name="Google Shape;211;p32"/>
          <p:cNvGrpSpPr/>
          <p:nvPr/>
        </p:nvGrpSpPr>
        <p:grpSpPr>
          <a:xfrm rot="10800000">
            <a:off x="6869501" y="2412068"/>
            <a:ext cx="1768658" cy="2731445"/>
            <a:chOff x="6545263" y="855663"/>
            <a:chExt cx="1469962" cy="2270150"/>
          </a:xfrm>
        </p:grpSpPr>
        <p:sp>
          <p:nvSpPr>
            <p:cNvPr id="212" name="Google Shape;212;p32"/>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32"/>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32"/>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32"/>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32"/>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32"/>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32"/>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32"/>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32"/>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221" name="Shape 221"/>
        <p:cNvGrpSpPr/>
        <p:nvPr/>
      </p:nvGrpSpPr>
      <p:grpSpPr>
        <a:xfrm>
          <a:off x="0" y="0"/>
          <a:ext cx="0" cy="0"/>
          <a:chOff x="0" y="0"/>
          <a:chExt cx="0" cy="0"/>
        </a:xfrm>
      </p:grpSpPr>
      <p:sp>
        <p:nvSpPr>
          <p:cNvPr id="222" name="Google Shape;222;p33"/>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3"/>
          <p:cNvSpPr txBox="1"/>
          <p:nvPr>
            <p:ph type="ctrTitle"/>
          </p:nvPr>
        </p:nvSpPr>
        <p:spPr>
          <a:xfrm>
            <a:off x="2626350" y="1888150"/>
            <a:ext cx="38913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4000"/>
              <a:buNone/>
              <a:defRPr sz="4000">
                <a:solidFill>
                  <a:srgbClr val="FFFFFF"/>
                </a:solidFill>
              </a:defRPr>
            </a:lvl1pPr>
            <a:lvl2pPr lvl="1" rtl="0" algn="ctr">
              <a:spcBef>
                <a:spcPts val="0"/>
              </a:spcBef>
              <a:spcAft>
                <a:spcPts val="0"/>
              </a:spcAft>
              <a:buClr>
                <a:srgbClr val="FFFFFF"/>
              </a:buClr>
              <a:buSzPts val="4000"/>
              <a:buNone/>
              <a:defRPr sz="4000">
                <a:solidFill>
                  <a:srgbClr val="FFFFFF"/>
                </a:solidFill>
              </a:defRPr>
            </a:lvl2pPr>
            <a:lvl3pPr lvl="2" rtl="0" algn="ctr">
              <a:spcBef>
                <a:spcPts val="0"/>
              </a:spcBef>
              <a:spcAft>
                <a:spcPts val="0"/>
              </a:spcAft>
              <a:buClr>
                <a:srgbClr val="FFFFFF"/>
              </a:buClr>
              <a:buSzPts val="4000"/>
              <a:buNone/>
              <a:defRPr sz="4000">
                <a:solidFill>
                  <a:srgbClr val="FFFFFF"/>
                </a:solidFill>
              </a:defRPr>
            </a:lvl3pPr>
            <a:lvl4pPr lvl="3" rtl="0" algn="ctr">
              <a:spcBef>
                <a:spcPts val="0"/>
              </a:spcBef>
              <a:spcAft>
                <a:spcPts val="0"/>
              </a:spcAft>
              <a:buClr>
                <a:srgbClr val="FFFFFF"/>
              </a:buClr>
              <a:buSzPts val="4000"/>
              <a:buNone/>
              <a:defRPr sz="4000">
                <a:solidFill>
                  <a:srgbClr val="FFFFFF"/>
                </a:solidFill>
              </a:defRPr>
            </a:lvl4pPr>
            <a:lvl5pPr lvl="4" rtl="0" algn="ctr">
              <a:spcBef>
                <a:spcPts val="0"/>
              </a:spcBef>
              <a:spcAft>
                <a:spcPts val="0"/>
              </a:spcAft>
              <a:buClr>
                <a:srgbClr val="FFFFFF"/>
              </a:buClr>
              <a:buSzPts val="4000"/>
              <a:buNone/>
              <a:defRPr sz="4000">
                <a:solidFill>
                  <a:srgbClr val="FFFFFF"/>
                </a:solidFill>
              </a:defRPr>
            </a:lvl5pPr>
            <a:lvl6pPr lvl="5" rtl="0" algn="ctr">
              <a:spcBef>
                <a:spcPts val="0"/>
              </a:spcBef>
              <a:spcAft>
                <a:spcPts val="0"/>
              </a:spcAft>
              <a:buClr>
                <a:srgbClr val="FFFFFF"/>
              </a:buClr>
              <a:buSzPts val="4000"/>
              <a:buNone/>
              <a:defRPr sz="4000">
                <a:solidFill>
                  <a:srgbClr val="FFFFFF"/>
                </a:solidFill>
              </a:defRPr>
            </a:lvl6pPr>
            <a:lvl7pPr lvl="6" rtl="0" algn="ctr">
              <a:spcBef>
                <a:spcPts val="0"/>
              </a:spcBef>
              <a:spcAft>
                <a:spcPts val="0"/>
              </a:spcAft>
              <a:buClr>
                <a:srgbClr val="FFFFFF"/>
              </a:buClr>
              <a:buSzPts val="4000"/>
              <a:buNone/>
              <a:defRPr sz="4000">
                <a:solidFill>
                  <a:srgbClr val="FFFFFF"/>
                </a:solidFill>
              </a:defRPr>
            </a:lvl7pPr>
            <a:lvl8pPr lvl="7" rtl="0" algn="ctr">
              <a:spcBef>
                <a:spcPts val="0"/>
              </a:spcBef>
              <a:spcAft>
                <a:spcPts val="0"/>
              </a:spcAft>
              <a:buClr>
                <a:srgbClr val="FFFFFF"/>
              </a:buClr>
              <a:buSzPts val="4000"/>
              <a:buNone/>
              <a:defRPr sz="4000">
                <a:solidFill>
                  <a:srgbClr val="FFFFFF"/>
                </a:solidFill>
              </a:defRPr>
            </a:lvl8pPr>
            <a:lvl9pPr lvl="8" rtl="0" algn="ctr">
              <a:spcBef>
                <a:spcPts val="0"/>
              </a:spcBef>
              <a:spcAft>
                <a:spcPts val="0"/>
              </a:spcAft>
              <a:buClr>
                <a:srgbClr val="FFFFFF"/>
              </a:buClr>
              <a:buSzPts val="4000"/>
              <a:buNone/>
              <a:defRPr sz="4000">
                <a:solidFill>
                  <a:srgbClr val="FFFFFF"/>
                </a:solidFill>
              </a:defRPr>
            </a:lvl9pPr>
          </a:lstStyle>
          <a:p/>
        </p:txBody>
      </p:sp>
      <p:sp>
        <p:nvSpPr>
          <p:cNvPr id="224" name="Google Shape;224;p33"/>
          <p:cNvSpPr txBox="1"/>
          <p:nvPr>
            <p:ph idx="1" type="subTitle"/>
          </p:nvPr>
        </p:nvSpPr>
        <p:spPr>
          <a:xfrm>
            <a:off x="2626350" y="3144854"/>
            <a:ext cx="38913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000000"/>
              </a:buClr>
              <a:buSzPts val="2400"/>
              <a:buNone/>
              <a:defRPr>
                <a:solidFill>
                  <a:srgbClr val="000000"/>
                </a:solidFill>
              </a:defRPr>
            </a:lvl1pPr>
            <a:lvl2pPr lvl="1" rtl="0" algn="ctr">
              <a:spcBef>
                <a:spcPts val="0"/>
              </a:spcBef>
              <a:spcAft>
                <a:spcPts val="0"/>
              </a:spcAft>
              <a:buClr>
                <a:srgbClr val="000000"/>
              </a:buClr>
              <a:buSzPts val="3000"/>
              <a:buNone/>
              <a:defRPr sz="3000">
                <a:solidFill>
                  <a:srgbClr val="000000"/>
                </a:solidFill>
              </a:defRPr>
            </a:lvl2pPr>
            <a:lvl3pPr lvl="2" rtl="0" algn="ctr">
              <a:spcBef>
                <a:spcPts val="0"/>
              </a:spcBef>
              <a:spcAft>
                <a:spcPts val="0"/>
              </a:spcAft>
              <a:buClr>
                <a:srgbClr val="000000"/>
              </a:buClr>
              <a:buSzPts val="3000"/>
              <a:buNone/>
              <a:defRPr sz="3000">
                <a:solidFill>
                  <a:srgbClr val="000000"/>
                </a:solidFill>
              </a:defRPr>
            </a:lvl3pPr>
            <a:lvl4pPr lvl="3" rtl="0" algn="ctr">
              <a:spcBef>
                <a:spcPts val="0"/>
              </a:spcBef>
              <a:spcAft>
                <a:spcPts val="0"/>
              </a:spcAft>
              <a:buClr>
                <a:srgbClr val="000000"/>
              </a:buClr>
              <a:buSzPts val="3000"/>
              <a:buNone/>
              <a:defRPr sz="3000">
                <a:solidFill>
                  <a:srgbClr val="000000"/>
                </a:solidFill>
              </a:defRPr>
            </a:lvl4pPr>
            <a:lvl5pPr lvl="4" rtl="0" algn="ctr">
              <a:spcBef>
                <a:spcPts val="0"/>
              </a:spcBef>
              <a:spcAft>
                <a:spcPts val="0"/>
              </a:spcAft>
              <a:buClr>
                <a:srgbClr val="000000"/>
              </a:buClr>
              <a:buSzPts val="3000"/>
              <a:buNone/>
              <a:defRPr sz="3000">
                <a:solidFill>
                  <a:srgbClr val="000000"/>
                </a:solidFill>
              </a:defRPr>
            </a:lvl5pPr>
            <a:lvl6pPr lvl="5" rtl="0" algn="ctr">
              <a:spcBef>
                <a:spcPts val="0"/>
              </a:spcBef>
              <a:spcAft>
                <a:spcPts val="0"/>
              </a:spcAft>
              <a:buClr>
                <a:srgbClr val="000000"/>
              </a:buClr>
              <a:buSzPts val="3000"/>
              <a:buNone/>
              <a:defRPr sz="3000">
                <a:solidFill>
                  <a:srgbClr val="000000"/>
                </a:solidFill>
              </a:defRPr>
            </a:lvl6pPr>
            <a:lvl7pPr lvl="6" rtl="0" algn="ctr">
              <a:spcBef>
                <a:spcPts val="0"/>
              </a:spcBef>
              <a:spcAft>
                <a:spcPts val="0"/>
              </a:spcAft>
              <a:buClr>
                <a:srgbClr val="000000"/>
              </a:buClr>
              <a:buSzPts val="3000"/>
              <a:buNone/>
              <a:defRPr sz="3000">
                <a:solidFill>
                  <a:srgbClr val="000000"/>
                </a:solidFill>
              </a:defRPr>
            </a:lvl7pPr>
            <a:lvl8pPr lvl="7" rtl="0" algn="ctr">
              <a:spcBef>
                <a:spcPts val="0"/>
              </a:spcBef>
              <a:spcAft>
                <a:spcPts val="0"/>
              </a:spcAft>
              <a:buClr>
                <a:srgbClr val="000000"/>
              </a:buClr>
              <a:buSzPts val="3000"/>
              <a:buNone/>
              <a:defRPr sz="3000">
                <a:solidFill>
                  <a:srgbClr val="000000"/>
                </a:solidFill>
              </a:defRPr>
            </a:lvl8pPr>
            <a:lvl9pPr lvl="8" rtl="0" algn="ctr">
              <a:spcBef>
                <a:spcPts val="0"/>
              </a:spcBef>
              <a:spcAft>
                <a:spcPts val="0"/>
              </a:spcAft>
              <a:buClr>
                <a:srgbClr val="000000"/>
              </a:buClr>
              <a:buSzPts val="3000"/>
              <a:buNone/>
              <a:defRPr sz="3000">
                <a:solidFill>
                  <a:srgbClr val="000000"/>
                </a:solidFill>
              </a:defRPr>
            </a:lvl9pPr>
          </a:lstStyle>
          <a:p/>
        </p:txBody>
      </p:sp>
      <p:grpSp>
        <p:nvGrpSpPr>
          <p:cNvPr id="225" name="Google Shape;225;p33"/>
          <p:cNvGrpSpPr/>
          <p:nvPr/>
        </p:nvGrpSpPr>
        <p:grpSpPr>
          <a:xfrm rot="-5400000">
            <a:off x="7456019" y="290004"/>
            <a:ext cx="1223732" cy="2152215"/>
            <a:chOff x="4395788" y="4144963"/>
            <a:chExt cx="1058775" cy="1862100"/>
          </a:xfrm>
        </p:grpSpPr>
        <p:sp>
          <p:nvSpPr>
            <p:cNvPr id="226" name="Google Shape;226;p33"/>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33"/>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33"/>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9" name="Google Shape;229;p33"/>
          <p:cNvGrpSpPr/>
          <p:nvPr/>
        </p:nvGrpSpPr>
        <p:grpSpPr>
          <a:xfrm rot="-5400000">
            <a:off x="721039" y="2564836"/>
            <a:ext cx="1106346" cy="2548423"/>
            <a:chOff x="3357563" y="850900"/>
            <a:chExt cx="957212" cy="2204900"/>
          </a:xfrm>
        </p:grpSpPr>
        <p:sp>
          <p:nvSpPr>
            <p:cNvPr id="230" name="Google Shape;230;p33"/>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33"/>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33"/>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33" name="Shape 233"/>
        <p:cNvGrpSpPr/>
        <p:nvPr/>
      </p:nvGrpSpPr>
      <p:grpSpPr>
        <a:xfrm>
          <a:off x="0" y="0"/>
          <a:ext cx="0" cy="0"/>
          <a:chOff x="0" y="0"/>
          <a:chExt cx="0" cy="0"/>
        </a:xfrm>
      </p:grpSpPr>
      <p:sp>
        <p:nvSpPr>
          <p:cNvPr id="234" name="Google Shape;234;p34"/>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4"/>
          <p:cNvSpPr txBox="1"/>
          <p:nvPr>
            <p:ph idx="1" type="body"/>
          </p:nvPr>
        </p:nvSpPr>
        <p:spPr>
          <a:xfrm>
            <a:off x="2848484" y="825425"/>
            <a:ext cx="3447000" cy="3492600"/>
          </a:xfrm>
          <a:prstGeom prst="rect">
            <a:avLst/>
          </a:prstGeom>
        </p:spPr>
        <p:txBody>
          <a:bodyPr anchorCtr="0" anchor="ctr" bIns="91425" lIns="91425" spcFirstLastPara="1" rIns="91425" wrap="square" tIns="91425">
            <a:noAutofit/>
          </a:bodyPr>
          <a:lstStyle>
            <a:lvl1pPr indent="-381000" lvl="0" marL="457200" rtl="0" algn="ctr">
              <a:lnSpc>
                <a:spcPct val="115000"/>
              </a:lnSpc>
              <a:spcBef>
                <a:spcPts val="600"/>
              </a:spcBef>
              <a:spcAft>
                <a:spcPts val="0"/>
              </a:spcAft>
              <a:buSzPts val="2400"/>
              <a:buChar char="▹"/>
              <a:defRPr i="1"/>
            </a:lvl1pPr>
            <a:lvl2pPr indent="-381000" lvl="1" marL="914400" rtl="0" algn="ctr">
              <a:lnSpc>
                <a:spcPct val="115000"/>
              </a:lnSpc>
              <a:spcBef>
                <a:spcPts val="0"/>
              </a:spcBef>
              <a:spcAft>
                <a:spcPts val="0"/>
              </a:spcAft>
              <a:buSzPts val="2400"/>
              <a:buChar char="￭"/>
              <a:defRPr i="1"/>
            </a:lvl2pPr>
            <a:lvl3pPr indent="-381000" lvl="2" marL="1371600" rtl="0" algn="ctr">
              <a:lnSpc>
                <a:spcPct val="115000"/>
              </a:lnSpc>
              <a:spcBef>
                <a:spcPts val="0"/>
              </a:spcBef>
              <a:spcAft>
                <a:spcPts val="0"/>
              </a:spcAft>
              <a:buSzPts val="2400"/>
              <a:buChar char="⬝"/>
              <a:defRPr i="1"/>
            </a:lvl3pPr>
            <a:lvl4pPr indent="-381000" lvl="3" marL="1828800" rtl="0" algn="ctr">
              <a:lnSpc>
                <a:spcPct val="115000"/>
              </a:lnSpc>
              <a:spcBef>
                <a:spcPts val="0"/>
              </a:spcBef>
              <a:spcAft>
                <a:spcPts val="0"/>
              </a:spcAft>
              <a:buSzPts val="2400"/>
              <a:buChar char="●"/>
              <a:defRPr i="1"/>
            </a:lvl4pPr>
            <a:lvl5pPr indent="-381000" lvl="4" marL="2286000" rtl="0" algn="ctr">
              <a:lnSpc>
                <a:spcPct val="115000"/>
              </a:lnSpc>
              <a:spcBef>
                <a:spcPts val="0"/>
              </a:spcBef>
              <a:spcAft>
                <a:spcPts val="0"/>
              </a:spcAft>
              <a:buSzPts val="2400"/>
              <a:buChar char="○"/>
              <a:defRPr i="1"/>
            </a:lvl5pPr>
            <a:lvl6pPr indent="-381000" lvl="5" marL="2743200" rtl="0" algn="ctr">
              <a:lnSpc>
                <a:spcPct val="115000"/>
              </a:lnSpc>
              <a:spcBef>
                <a:spcPts val="0"/>
              </a:spcBef>
              <a:spcAft>
                <a:spcPts val="0"/>
              </a:spcAft>
              <a:buSzPts val="2400"/>
              <a:buChar char="■"/>
              <a:defRPr i="1"/>
            </a:lvl6pPr>
            <a:lvl7pPr indent="-381000" lvl="6" marL="3200400" rtl="0" algn="ctr">
              <a:lnSpc>
                <a:spcPct val="115000"/>
              </a:lnSpc>
              <a:spcBef>
                <a:spcPts val="0"/>
              </a:spcBef>
              <a:spcAft>
                <a:spcPts val="0"/>
              </a:spcAft>
              <a:buSzPts val="2400"/>
              <a:buChar char="●"/>
              <a:defRPr i="1"/>
            </a:lvl7pPr>
            <a:lvl8pPr indent="-381000" lvl="7" marL="3657600" rtl="0" algn="ctr">
              <a:lnSpc>
                <a:spcPct val="115000"/>
              </a:lnSpc>
              <a:spcBef>
                <a:spcPts val="0"/>
              </a:spcBef>
              <a:spcAft>
                <a:spcPts val="0"/>
              </a:spcAft>
              <a:buSzPts val="2400"/>
              <a:buChar char="○"/>
              <a:defRPr i="1"/>
            </a:lvl8pPr>
            <a:lvl9pPr indent="-381000" lvl="8" marL="4114800" rtl="0" algn="ctr">
              <a:lnSpc>
                <a:spcPct val="115000"/>
              </a:lnSpc>
              <a:spcBef>
                <a:spcPts val="0"/>
              </a:spcBef>
              <a:spcAft>
                <a:spcPts val="0"/>
              </a:spcAft>
              <a:buSzPts val="2400"/>
              <a:buChar char="■"/>
              <a:defRPr i="1"/>
            </a:lvl9pPr>
          </a:lstStyle>
          <a:p/>
        </p:txBody>
      </p:sp>
      <p:sp>
        <p:nvSpPr>
          <p:cNvPr id="237" name="Google Shape;237;p34"/>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A5B0FE"/>
                </a:solidFill>
                <a:latin typeface="Work Sans"/>
                <a:ea typeface="Work Sans"/>
                <a:cs typeface="Work Sans"/>
                <a:sym typeface="Work Sans"/>
              </a:rPr>
              <a:t>“</a:t>
            </a:r>
            <a:endParaRPr b="1" sz="7200">
              <a:solidFill>
                <a:srgbClr val="A5B0FE"/>
              </a:solidFill>
              <a:latin typeface="Work Sans"/>
              <a:ea typeface="Work Sans"/>
              <a:cs typeface="Work Sans"/>
              <a:sym typeface="Work Sans"/>
            </a:endParaRPr>
          </a:p>
        </p:txBody>
      </p:sp>
      <p:sp>
        <p:nvSpPr>
          <p:cNvPr id="238" name="Google Shape;238;p34"/>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39" name="Google Shape;239;p34"/>
          <p:cNvGrpSpPr/>
          <p:nvPr/>
        </p:nvGrpSpPr>
        <p:grpSpPr>
          <a:xfrm>
            <a:off x="6876950" y="3340125"/>
            <a:ext cx="2267050" cy="1803375"/>
            <a:chOff x="9925050" y="4203700"/>
            <a:chExt cx="2267050" cy="1803375"/>
          </a:xfrm>
        </p:grpSpPr>
        <p:sp>
          <p:nvSpPr>
            <p:cNvPr id="240" name="Google Shape;240;p34"/>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34"/>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34"/>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34"/>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34"/>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34"/>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34"/>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34"/>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34"/>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34"/>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34"/>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34"/>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2" name="Google Shape;252;p34"/>
          <p:cNvGrpSpPr/>
          <p:nvPr/>
        </p:nvGrpSpPr>
        <p:grpSpPr>
          <a:xfrm>
            <a:off x="0" y="0"/>
            <a:ext cx="2266938" cy="1754200"/>
            <a:chOff x="9598025" y="882650"/>
            <a:chExt cx="2266938" cy="1754200"/>
          </a:xfrm>
        </p:grpSpPr>
        <p:sp>
          <p:nvSpPr>
            <p:cNvPr id="253" name="Google Shape;253;p34"/>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34"/>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34"/>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34"/>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57" name="Shape 257"/>
        <p:cNvGrpSpPr/>
        <p:nvPr/>
      </p:nvGrpSpPr>
      <p:grpSpPr>
        <a:xfrm>
          <a:off x="0" y="0"/>
          <a:ext cx="0" cy="0"/>
          <a:chOff x="0" y="0"/>
          <a:chExt cx="0" cy="0"/>
        </a:xfrm>
      </p:grpSpPr>
      <p:sp>
        <p:nvSpPr>
          <p:cNvPr id="258" name="Google Shape;258;p35"/>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5"/>
          <p:cNvSpPr txBox="1"/>
          <p:nvPr>
            <p:ph idx="12" type="sldNum"/>
          </p:nvPr>
        </p:nvSpPr>
        <p:spPr>
          <a:xfrm>
            <a:off x="8808000" y="2208279"/>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260" name="Google Shape;260;p35"/>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5"/>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2" name="Google Shape;262;p35"/>
          <p:cNvSpPr txBox="1"/>
          <p:nvPr>
            <p:ph idx="1" type="body"/>
          </p:nvPr>
        </p:nvSpPr>
        <p:spPr>
          <a:xfrm>
            <a:off x="457200" y="1657350"/>
            <a:ext cx="5138700" cy="31809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grpSp>
        <p:nvGrpSpPr>
          <p:cNvPr id="263" name="Google Shape;263;p35"/>
          <p:cNvGrpSpPr/>
          <p:nvPr/>
        </p:nvGrpSpPr>
        <p:grpSpPr>
          <a:xfrm>
            <a:off x="6422240" y="-62"/>
            <a:ext cx="1652475" cy="2270250"/>
            <a:chOff x="0" y="855663"/>
            <a:chExt cx="1652475" cy="2270250"/>
          </a:xfrm>
        </p:grpSpPr>
        <p:sp>
          <p:nvSpPr>
            <p:cNvPr id="264" name="Google Shape;264;p35"/>
            <p:cNvSpPr/>
            <p:nvPr/>
          </p:nvSpPr>
          <p:spPr>
            <a:xfrm>
              <a:off x="277813" y="2616200"/>
              <a:ext cx="230100" cy="20700"/>
            </a:xfrm>
            <a:custGeom>
              <a:rect b="b" l="l" r="r" t="t"/>
              <a:pathLst>
                <a:path extrusionOk="0" h="120000" w="12000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35"/>
            <p:cNvSpPr/>
            <p:nvPr/>
          </p:nvSpPr>
          <p:spPr>
            <a:xfrm>
              <a:off x="0" y="2208213"/>
              <a:ext cx="1257300" cy="917700"/>
            </a:xfrm>
            <a:custGeom>
              <a:rect b="b" l="l" r="r" t="t"/>
              <a:pathLst>
                <a:path extrusionOk="0" h="120000" w="12000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35"/>
            <p:cNvSpPr/>
            <p:nvPr/>
          </p:nvSpPr>
          <p:spPr>
            <a:xfrm>
              <a:off x="133350" y="2701925"/>
              <a:ext cx="374700" cy="22200"/>
            </a:xfrm>
            <a:custGeom>
              <a:rect b="b" l="l" r="r" t="t"/>
              <a:pathLst>
                <a:path extrusionOk="0" h="120000" w="12000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35"/>
            <p:cNvSpPr/>
            <p:nvPr/>
          </p:nvSpPr>
          <p:spPr>
            <a:xfrm>
              <a:off x="133350" y="295910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35"/>
            <p:cNvSpPr/>
            <p:nvPr/>
          </p:nvSpPr>
          <p:spPr>
            <a:xfrm>
              <a:off x="133350" y="2787650"/>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35"/>
            <p:cNvSpPr/>
            <p:nvPr/>
          </p:nvSpPr>
          <p:spPr>
            <a:xfrm>
              <a:off x="133350" y="2873375"/>
              <a:ext cx="374700" cy="27000"/>
            </a:xfrm>
            <a:custGeom>
              <a:rect b="b" l="l" r="r" t="t"/>
              <a:pathLst>
                <a:path extrusionOk="0" h="120000" w="12000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35"/>
            <p:cNvSpPr/>
            <p:nvPr/>
          </p:nvSpPr>
          <p:spPr>
            <a:xfrm>
              <a:off x="598488" y="2616200"/>
              <a:ext cx="444600" cy="376200"/>
            </a:xfrm>
            <a:custGeom>
              <a:rect b="b" l="l" r="r" t="t"/>
              <a:pathLst>
                <a:path extrusionOk="0" h="120000" w="12000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35"/>
            <p:cNvSpPr/>
            <p:nvPr/>
          </p:nvSpPr>
          <p:spPr>
            <a:xfrm>
              <a:off x="1476375" y="2262188"/>
              <a:ext cx="176100" cy="723900"/>
            </a:xfrm>
            <a:custGeom>
              <a:rect b="b" l="l" r="r" t="t"/>
              <a:pathLst>
                <a:path extrusionOk="0" h="120000" w="12000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35"/>
            <p:cNvSpPr/>
            <p:nvPr/>
          </p:nvSpPr>
          <p:spPr>
            <a:xfrm>
              <a:off x="207963" y="855663"/>
              <a:ext cx="711300" cy="1701900"/>
            </a:xfrm>
            <a:custGeom>
              <a:rect b="b" l="l" r="r" t="t"/>
              <a:pathLst>
                <a:path extrusionOk="0" h="120000" w="12000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3" name="Google Shape;273;p35"/>
          <p:cNvGrpSpPr/>
          <p:nvPr/>
        </p:nvGrpSpPr>
        <p:grpSpPr>
          <a:xfrm>
            <a:off x="7106138" y="2674863"/>
            <a:ext cx="1551087" cy="2468625"/>
            <a:chOff x="715963" y="3538538"/>
            <a:chExt cx="1551087" cy="2468625"/>
          </a:xfrm>
        </p:grpSpPr>
        <p:sp>
          <p:nvSpPr>
            <p:cNvPr id="274" name="Google Shape;274;p35"/>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35"/>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35"/>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35"/>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35"/>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35"/>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35"/>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35"/>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35"/>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35"/>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35"/>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85" name="Shape 285"/>
        <p:cNvGrpSpPr/>
        <p:nvPr/>
      </p:nvGrpSpPr>
      <p:grpSpPr>
        <a:xfrm>
          <a:off x="0" y="0"/>
          <a:ext cx="0" cy="0"/>
          <a:chOff x="0" y="0"/>
          <a:chExt cx="0" cy="0"/>
        </a:xfrm>
      </p:grpSpPr>
      <p:sp>
        <p:nvSpPr>
          <p:cNvPr id="286" name="Google Shape;286;p36"/>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6"/>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6"/>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89" name="Google Shape;289;p36"/>
          <p:cNvSpPr txBox="1"/>
          <p:nvPr>
            <p:ph idx="1" type="body"/>
          </p:nvPr>
        </p:nvSpPr>
        <p:spPr>
          <a:xfrm>
            <a:off x="457200"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90" name="Google Shape;290;p36"/>
          <p:cNvSpPr txBox="1"/>
          <p:nvPr>
            <p:ph idx="2" type="body"/>
          </p:nvPr>
        </p:nvSpPr>
        <p:spPr>
          <a:xfrm>
            <a:off x="3101652" y="1672300"/>
            <a:ext cx="2494200" cy="31551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291" name="Google Shape;291;p36"/>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292" name="Google Shape;292;p36"/>
          <p:cNvGrpSpPr/>
          <p:nvPr/>
        </p:nvGrpSpPr>
        <p:grpSpPr>
          <a:xfrm>
            <a:off x="6489150" y="0"/>
            <a:ext cx="1882725" cy="2446200"/>
            <a:chOff x="3357563" y="850900"/>
            <a:chExt cx="1882725" cy="2446200"/>
          </a:xfrm>
        </p:grpSpPr>
        <p:sp>
          <p:nvSpPr>
            <p:cNvPr id="293" name="Google Shape;293;p36"/>
            <p:cNvSpPr/>
            <p:nvPr/>
          </p:nvSpPr>
          <p:spPr>
            <a:xfrm>
              <a:off x="3833813" y="2476500"/>
              <a:ext cx="27000" cy="27000"/>
            </a:xfrm>
            <a:custGeom>
              <a:rect b="b" l="l" r="r" t="t"/>
              <a:pathLst>
                <a:path extrusionOk="0" h="120000" w="120000">
                  <a:moveTo>
                    <a:pt x="98823" y="0"/>
                  </a:moveTo>
                  <a:lnTo>
                    <a:pt x="0" y="0"/>
                  </a:lnTo>
                  <a:lnTo>
                    <a:pt x="0" y="120000"/>
                  </a:lnTo>
                  <a:lnTo>
                    <a:pt x="120000" y="120000"/>
                  </a:lnTo>
                  <a:lnTo>
                    <a:pt x="9882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36"/>
            <p:cNvSpPr/>
            <p:nvPr/>
          </p:nvSpPr>
          <p:spPr>
            <a:xfrm>
              <a:off x="3736975" y="2476500"/>
              <a:ext cx="577800" cy="579300"/>
            </a:xfrm>
            <a:custGeom>
              <a:rect b="b" l="l" r="r" t="t"/>
              <a:pathLst>
                <a:path extrusionOk="0" h="120000" w="12000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36"/>
            <p:cNvSpPr/>
            <p:nvPr/>
          </p:nvSpPr>
          <p:spPr>
            <a:xfrm>
              <a:off x="4829175" y="2943225"/>
              <a:ext cx="250800" cy="252300"/>
            </a:xfrm>
            <a:custGeom>
              <a:rect b="b" l="l" r="r" t="t"/>
              <a:pathLst>
                <a:path extrusionOk="0" h="120000" w="12000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36"/>
            <p:cNvSpPr/>
            <p:nvPr/>
          </p:nvSpPr>
          <p:spPr>
            <a:xfrm>
              <a:off x="4887913" y="2825750"/>
              <a:ext cx="250800" cy="252300"/>
            </a:xfrm>
            <a:custGeom>
              <a:rect b="b" l="l" r="r" t="t"/>
              <a:pathLst>
                <a:path extrusionOk="0" h="120000" w="12000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36"/>
            <p:cNvSpPr/>
            <p:nvPr/>
          </p:nvSpPr>
          <p:spPr>
            <a:xfrm>
              <a:off x="4770438" y="2825750"/>
              <a:ext cx="250800" cy="252300"/>
            </a:xfrm>
            <a:custGeom>
              <a:rect b="b" l="l" r="r" t="t"/>
              <a:pathLst>
                <a:path extrusionOk="0" h="120000" w="12000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36"/>
            <p:cNvSpPr/>
            <p:nvPr/>
          </p:nvSpPr>
          <p:spPr>
            <a:xfrm>
              <a:off x="4448175" y="1768475"/>
              <a:ext cx="577800" cy="579300"/>
            </a:xfrm>
            <a:custGeom>
              <a:rect b="b" l="l" r="r" t="t"/>
              <a:pathLst>
                <a:path extrusionOk="0" h="120000" w="12000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36"/>
            <p:cNvSpPr/>
            <p:nvPr/>
          </p:nvSpPr>
          <p:spPr>
            <a:xfrm>
              <a:off x="4829175" y="1779588"/>
              <a:ext cx="180900" cy="182700"/>
            </a:xfrm>
            <a:custGeom>
              <a:rect b="b" l="l" r="r" t="t"/>
              <a:pathLst>
                <a:path extrusionOk="0" h="120000" w="12000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36"/>
            <p:cNvSpPr/>
            <p:nvPr/>
          </p:nvSpPr>
          <p:spPr>
            <a:xfrm>
              <a:off x="4662488" y="2717800"/>
              <a:ext cx="577800" cy="579300"/>
            </a:xfrm>
            <a:custGeom>
              <a:rect b="b" l="l" r="r" t="t"/>
              <a:pathLst>
                <a:path extrusionOk="0" h="120000" w="12000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36"/>
            <p:cNvSpPr/>
            <p:nvPr/>
          </p:nvSpPr>
          <p:spPr>
            <a:xfrm>
              <a:off x="5048250" y="2733675"/>
              <a:ext cx="180900" cy="182700"/>
            </a:xfrm>
            <a:custGeom>
              <a:rect b="b" l="l" r="r" t="t"/>
              <a:pathLst>
                <a:path extrusionOk="0" h="120000" w="12000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36"/>
            <p:cNvSpPr/>
            <p:nvPr/>
          </p:nvSpPr>
          <p:spPr>
            <a:xfrm>
              <a:off x="4529138" y="2149475"/>
              <a:ext cx="379500" cy="81000"/>
            </a:xfrm>
            <a:custGeom>
              <a:rect b="b" l="l" r="r" t="t"/>
              <a:pathLst>
                <a:path extrusionOk="0" h="120000" w="12000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36"/>
            <p:cNvSpPr/>
            <p:nvPr/>
          </p:nvSpPr>
          <p:spPr>
            <a:xfrm>
              <a:off x="4529138" y="2063750"/>
              <a:ext cx="401700" cy="63600"/>
            </a:xfrm>
            <a:custGeom>
              <a:rect b="b" l="l" r="r" t="t"/>
              <a:pathLst>
                <a:path extrusionOk="0" h="120000" w="12000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36"/>
            <p:cNvSpPr/>
            <p:nvPr/>
          </p:nvSpPr>
          <p:spPr>
            <a:xfrm>
              <a:off x="4540250" y="1982788"/>
              <a:ext cx="203100" cy="54000"/>
            </a:xfrm>
            <a:custGeom>
              <a:rect b="b" l="l" r="r" t="t"/>
              <a:pathLst>
                <a:path extrusionOk="0" h="120000" w="12000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36"/>
            <p:cNvSpPr/>
            <p:nvPr/>
          </p:nvSpPr>
          <p:spPr>
            <a:xfrm>
              <a:off x="3357563" y="850900"/>
              <a:ext cx="807900" cy="1830300"/>
            </a:xfrm>
            <a:custGeom>
              <a:rect b="b" l="l" r="r" t="t"/>
              <a:pathLst>
                <a:path extrusionOk="0" h="120000" w="12000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6" name="Google Shape;306;p36"/>
          <p:cNvGrpSpPr/>
          <p:nvPr/>
        </p:nvGrpSpPr>
        <p:grpSpPr>
          <a:xfrm>
            <a:off x="6488950" y="3281388"/>
            <a:ext cx="2149388" cy="1862100"/>
            <a:chOff x="3305175" y="4144963"/>
            <a:chExt cx="2149388" cy="1862100"/>
          </a:xfrm>
        </p:grpSpPr>
        <p:sp>
          <p:nvSpPr>
            <p:cNvPr id="307" name="Google Shape;307;p36"/>
            <p:cNvSpPr/>
            <p:nvPr/>
          </p:nvSpPr>
          <p:spPr>
            <a:xfrm>
              <a:off x="5224463" y="4338638"/>
              <a:ext cx="230100" cy="155700"/>
            </a:xfrm>
            <a:custGeom>
              <a:rect b="b" l="l" r="r" t="t"/>
              <a:pathLst>
                <a:path extrusionOk="0" h="120000" w="12000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36"/>
            <p:cNvSpPr/>
            <p:nvPr/>
          </p:nvSpPr>
          <p:spPr>
            <a:xfrm>
              <a:off x="4395788" y="4338638"/>
              <a:ext cx="347700" cy="155700"/>
            </a:xfrm>
            <a:custGeom>
              <a:rect b="b" l="l" r="r" t="t"/>
              <a:pathLst>
                <a:path extrusionOk="0" h="120000" w="12000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36"/>
            <p:cNvSpPr/>
            <p:nvPr/>
          </p:nvSpPr>
          <p:spPr>
            <a:xfrm>
              <a:off x="3305175" y="4622800"/>
              <a:ext cx="1106400" cy="831900"/>
            </a:xfrm>
            <a:custGeom>
              <a:rect b="b" l="l" r="r" t="t"/>
              <a:pathLst>
                <a:path extrusionOk="0" h="120000" w="12000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36"/>
            <p:cNvSpPr/>
            <p:nvPr/>
          </p:nvSpPr>
          <p:spPr>
            <a:xfrm>
              <a:off x="3517900" y="4938713"/>
              <a:ext cx="381000" cy="381000"/>
            </a:xfrm>
            <a:custGeom>
              <a:rect b="b" l="l" r="r" t="t"/>
              <a:pathLst>
                <a:path extrusionOk="0" h="120000" w="12000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36"/>
            <p:cNvSpPr/>
            <p:nvPr/>
          </p:nvSpPr>
          <p:spPr>
            <a:xfrm>
              <a:off x="3978275" y="4949825"/>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36"/>
            <p:cNvSpPr/>
            <p:nvPr/>
          </p:nvSpPr>
          <p:spPr>
            <a:xfrm>
              <a:off x="3978275" y="5041900"/>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36"/>
            <p:cNvSpPr/>
            <p:nvPr/>
          </p:nvSpPr>
          <p:spPr>
            <a:xfrm>
              <a:off x="3978275" y="5132388"/>
              <a:ext cx="214200" cy="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36"/>
            <p:cNvSpPr/>
            <p:nvPr/>
          </p:nvSpPr>
          <p:spPr>
            <a:xfrm>
              <a:off x="3978275" y="5224463"/>
              <a:ext cx="214200" cy="255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36"/>
            <p:cNvSpPr/>
            <p:nvPr/>
          </p:nvSpPr>
          <p:spPr>
            <a:xfrm>
              <a:off x="4630738" y="4144963"/>
              <a:ext cx="593700" cy="1862100"/>
            </a:xfrm>
            <a:custGeom>
              <a:rect b="b" l="l" r="r" t="t"/>
              <a:pathLst>
                <a:path extrusionOk="0" h="120000" w="12000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6" name="Shape 316"/>
        <p:cNvGrpSpPr/>
        <p:nvPr/>
      </p:nvGrpSpPr>
      <p:grpSpPr>
        <a:xfrm>
          <a:off x="0" y="0"/>
          <a:ext cx="0" cy="0"/>
          <a:chOff x="0" y="0"/>
          <a:chExt cx="0" cy="0"/>
        </a:xfrm>
      </p:grpSpPr>
      <p:sp>
        <p:nvSpPr>
          <p:cNvPr id="317" name="Google Shape;317;p37"/>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7"/>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7"/>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20" name="Google Shape;320;p37"/>
          <p:cNvSpPr txBox="1"/>
          <p:nvPr>
            <p:ph idx="1" type="body"/>
          </p:nvPr>
        </p:nvSpPr>
        <p:spPr>
          <a:xfrm>
            <a:off x="4572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1" name="Google Shape;321;p37"/>
          <p:cNvSpPr txBox="1"/>
          <p:nvPr>
            <p:ph idx="2" type="body"/>
          </p:nvPr>
        </p:nvSpPr>
        <p:spPr>
          <a:xfrm>
            <a:off x="219835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2" name="Google Shape;322;p37"/>
          <p:cNvSpPr txBox="1"/>
          <p:nvPr>
            <p:ph idx="3" type="body"/>
          </p:nvPr>
        </p:nvSpPr>
        <p:spPr>
          <a:xfrm>
            <a:off x="3939500" y="1661575"/>
            <a:ext cx="1656300" cy="30552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3" name="Google Shape;323;p37"/>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324" name="Google Shape;324;p37"/>
          <p:cNvGrpSpPr/>
          <p:nvPr/>
        </p:nvGrpSpPr>
        <p:grpSpPr>
          <a:xfrm>
            <a:off x="6405913" y="-12"/>
            <a:ext cx="2347900" cy="2270150"/>
            <a:chOff x="6545263" y="855663"/>
            <a:chExt cx="2347900" cy="2270150"/>
          </a:xfrm>
        </p:grpSpPr>
        <p:sp>
          <p:nvSpPr>
            <p:cNvPr id="325" name="Google Shape;325;p37"/>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37"/>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37"/>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37"/>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37"/>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37"/>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37"/>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37"/>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37"/>
            <p:cNvSpPr/>
            <p:nvPr/>
          </p:nvSpPr>
          <p:spPr>
            <a:xfrm>
              <a:off x="8234363" y="2009775"/>
              <a:ext cx="658800" cy="547800"/>
            </a:xfrm>
            <a:custGeom>
              <a:rect b="b" l="l" r="r" t="t"/>
              <a:pathLst>
                <a:path extrusionOk="0" h="120000" w="12000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37"/>
            <p:cNvSpPr/>
            <p:nvPr/>
          </p:nvSpPr>
          <p:spPr>
            <a:xfrm>
              <a:off x="8320088" y="2133600"/>
              <a:ext cx="27000" cy="327000"/>
            </a:xfrm>
            <a:custGeom>
              <a:rect b="b" l="l" r="r" t="t"/>
              <a:pathLst>
                <a:path extrusionOk="0" h="120000" w="12000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37"/>
            <p:cNvSpPr/>
            <p:nvPr/>
          </p:nvSpPr>
          <p:spPr>
            <a:xfrm>
              <a:off x="8389938" y="2620963"/>
              <a:ext cx="81000" cy="430200"/>
            </a:xfrm>
            <a:custGeom>
              <a:rect b="b" l="l" r="r" t="t"/>
              <a:pathLst>
                <a:path extrusionOk="0" h="120000" w="12000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37"/>
            <p:cNvSpPr/>
            <p:nvPr/>
          </p:nvSpPr>
          <p:spPr>
            <a:xfrm>
              <a:off x="8518525" y="2620963"/>
              <a:ext cx="58800" cy="258900"/>
            </a:xfrm>
            <a:custGeom>
              <a:rect b="b" l="l" r="r" t="t"/>
              <a:pathLst>
                <a:path extrusionOk="0" h="120000" w="12000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37"/>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8" name="Google Shape;338;p37"/>
          <p:cNvGrpSpPr/>
          <p:nvPr/>
        </p:nvGrpSpPr>
        <p:grpSpPr>
          <a:xfrm>
            <a:off x="6707938" y="2948000"/>
            <a:ext cx="1732075" cy="2195488"/>
            <a:chOff x="6662738" y="3806825"/>
            <a:chExt cx="1732075" cy="2195488"/>
          </a:xfrm>
        </p:grpSpPr>
        <p:sp>
          <p:nvSpPr>
            <p:cNvPr id="339" name="Google Shape;339;p37"/>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37"/>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37"/>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37"/>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37"/>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37"/>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37"/>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37"/>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37"/>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37"/>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37"/>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37"/>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37"/>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37"/>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37"/>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37"/>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37"/>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37"/>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7" name="Shape 357"/>
        <p:cNvGrpSpPr/>
        <p:nvPr/>
      </p:nvGrpSpPr>
      <p:grpSpPr>
        <a:xfrm>
          <a:off x="0" y="0"/>
          <a:ext cx="0" cy="0"/>
          <a:chOff x="0" y="0"/>
          <a:chExt cx="0" cy="0"/>
        </a:xfrm>
      </p:grpSpPr>
      <p:sp>
        <p:nvSpPr>
          <p:cNvPr id="358" name="Google Shape;358;p38"/>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8"/>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8"/>
          <p:cNvSpPr txBox="1"/>
          <p:nvPr>
            <p:ph type="title"/>
          </p:nvPr>
        </p:nvSpPr>
        <p:spPr>
          <a:xfrm>
            <a:off x="457200" y="586975"/>
            <a:ext cx="51387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1" name="Google Shape;361;p38"/>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grpSp>
        <p:nvGrpSpPr>
          <p:cNvPr id="362" name="Google Shape;362;p38"/>
          <p:cNvGrpSpPr/>
          <p:nvPr/>
        </p:nvGrpSpPr>
        <p:grpSpPr>
          <a:xfrm>
            <a:off x="6707938" y="2948000"/>
            <a:ext cx="1732075" cy="2195488"/>
            <a:chOff x="6662738" y="3806825"/>
            <a:chExt cx="1732075" cy="2195488"/>
          </a:xfrm>
        </p:grpSpPr>
        <p:sp>
          <p:nvSpPr>
            <p:cNvPr id="363" name="Google Shape;363;p38"/>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38"/>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38"/>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38"/>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38"/>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38"/>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38"/>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38"/>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38"/>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38"/>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38"/>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38"/>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38"/>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38"/>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38"/>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38"/>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38"/>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38"/>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1" name="Google Shape;381;p38"/>
          <p:cNvGrpSpPr/>
          <p:nvPr/>
        </p:nvGrpSpPr>
        <p:grpSpPr>
          <a:xfrm rot="10800000">
            <a:off x="6518888" y="-12"/>
            <a:ext cx="1551087" cy="2468625"/>
            <a:chOff x="715963" y="3538538"/>
            <a:chExt cx="1551087" cy="2468625"/>
          </a:xfrm>
        </p:grpSpPr>
        <p:sp>
          <p:nvSpPr>
            <p:cNvPr id="382" name="Google Shape;382;p38"/>
            <p:cNvSpPr/>
            <p:nvPr/>
          </p:nvSpPr>
          <p:spPr>
            <a:xfrm>
              <a:off x="785813" y="4429125"/>
              <a:ext cx="15900" cy="33300"/>
            </a:xfrm>
            <a:custGeom>
              <a:rect b="b" l="l" r="r" t="t"/>
              <a:pathLst>
                <a:path extrusionOk="0" h="120000" w="12000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38"/>
            <p:cNvSpPr/>
            <p:nvPr/>
          </p:nvSpPr>
          <p:spPr>
            <a:xfrm>
              <a:off x="817563" y="4429125"/>
              <a:ext cx="15900" cy="33300"/>
            </a:xfrm>
            <a:custGeom>
              <a:rect b="b" l="l" r="r" t="t"/>
              <a:pathLst>
                <a:path extrusionOk="0" h="120000" w="12000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38"/>
            <p:cNvSpPr/>
            <p:nvPr/>
          </p:nvSpPr>
          <p:spPr>
            <a:xfrm>
              <a:off x="715963" y="4392613"/>
              <a:ext cx="187200" cy="401700"/>
            </a:xfrm>
            <a:custGeom>
              <a:rect b="b" l="l" r="r" t="t"/>
              <a:pathLst>
                <a:path extrusionOk="0" h="120000" w="12000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38"/>
            <p:cNvSpPr/>
            <p:nvPr/>
          </p:nvSpPr>
          <p:spPr>
            <a:xfrm>
              <a:off x="758825" y="4521200"/>
              <a:ext cx="101700" cy="27000"/>
            </a:xfrm>
            <a:custGeom>
              <a:rect b="b" l="l" r="r" t="t"/>
              <a:pathLst>
                <a:path extrusionOk="0" h="120000" w="12000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38"/>
            <p:cNvSpPr/>
            <p:nvPr/>
          </p:nvSpPr>
          <p:spPr>
            <a:xfrm>
              <a:off x="1293813" y="4230688"/>
              <a:ext cx="523800" cy="371400"/>
            </a:xfrm>
            <a:custGeom>
              <a:rect b="b" l="l" r="r" t="t"/>
              <a:pathLst>
                <a:path extrusionOk="0" h="120000" w="12000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38"/>
            <p:cNvSpPr/>
            <p:nvPr/>
          </p:nvSpPr>
          <p:spPr>
            <a:xfrm>
              <a:off x="1106488" y="3538538"/>
              <a:ext cx="936600" cy="1255800"/>
            </a:xfrm>
            <a:custGeom>
              <a:rect b="b" l="l" r="r" t="t"/>
              <a:pathLst>
                <a:path extrusionOk="0" h="120000" w="12000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38"/>
            <p:cNvSpPr/>
            <p:nvPr/>
          </p:nvSpPr>
          <p:spPr>
            <a:xfrm>
              <a:off x="1293813" y="3748088"/>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38"/>
            <p:cNvSpPr/>
            <p:nvPr/>
          </p:nvSpPr>
          <p:spPr>
            <a:xfrm>
              <a:off x="1293813" y="3919538"/>
              <a:ext cx="250800" cy="27000"/>
            </a:xfrm>
            <a:custGeom>
              <a:rect b="b" l="l" r="r" t="t"/>
              <a:pathLst>
                <a:path extrusionOk="0" h="120000" w="12000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38"/>
            <p:cNvSpPr/>
            <p:nvPr/>
          </p:nvSpPr>
          <p:spPr>
            <a:xfrm>
              <a:off x="1325563" y="4048125"/>
              <a:ext cx="480900" cy="301500"/>
            </a:xfrm>
            <a:custGeom>
              <a:rect b="b" l="l" r="r" t="t"/>
              <a:pathLst>
                <a:path extrusionOk="0" h="120000" w="12000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38"/>
            <p:cNvSpPr/>
            <p:nvPr/>
          </p:nvSpPr>
          <p:spPr>
            <a:xfrm>
              <a:off x="1293813" y="3833813"/>
              <a:ext cx="250800" cy="22200"/>
            </a:xfrm>
            <a:custGeom>
              <a:rect b="b" l="l" r="r" t="t"/>
              <a:pathLst>
                <a:path extrusionOk="0" h="120000" w="12000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38"/>
            <p:cNvSpPr/>
            <p:nvPr/>
          </p:nvSpPr>
          <p:spPr>
            <a:xfrm>
              <a:off x="1555750" y="4462463"/>
              <a:ext cx="711300" cy="1544700"/>
            </a:xfrm>
            <a:custGeom>
              <a:rect b="b" l="l" r="r" t="t"/>
              <a:pathLst>
                <a:path extrusionOk="0" h="120000" w="12000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3" name="Shape 393"/>
        <p:cNvGrpSpPr/>
        <p:nvPr/>
      </p:nvGrpSpPr>
      <p:grpSpPr>
        <a:xfrm>
          <a:off x="0" y="0"/>
          <a:ext cx="0" cy="0"/>
          <a:chOff x="0" y="0"/>
          <a:chExt cx="0" cy="0"/>
        </a:xfrm>
      </p:grpSpPr>
      <p:sp>
        <p:nvSpPr>
          <p:cNvPr id="394" name="Google Shape;394;p39"/>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9"/>
          <p:cNvSpPr/>
          <p:nvPr/>
        </p:nvSpPr>
        <p:spPr>
          <a:xfrm>
            <a:off x="0" y="0"/>
            <a:ext cx="6096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txBox="1"/>
          <p:nvPr>
            <p:ph idx="1" type="body"/>
          </p:nvPr>
        </p:nvSpPr>
        <p:spPr>
          <a:xfrm>
            <a:off x="6390750" y="439500"/>
            <a:ext cx="2122500" cy="4264200"/>
          </a:xfrm>
          <a:prstGeom prst="rect">
            <a:avLst/>
          </a:prstGeom>
        </p:spPr>
        <p:txBody>
          <a:bodyPr anchorCtr="0" anchor="ctr" bIns="91425" lIns="91425" spcFirstLastPara="1" rIns="91425" wrap="square" tIns="91425">
            <a:noAutofit/>
          </a:bodyPr>
          <a:lstStyle>
            <a:lvl1pPr indent="-228600" lvl="0" marL="457200" rtl="0">
              <a:spcBef>
                <a:spcPts val="360"/>
              </a:spcBef>
              <a:spcAft>
                <a:spcPts val="0"/>
              </a:spcAft>
              <a:buClr>
                <a:srgbClr val="FFFFFF"/>
              </a:buClr>
              <a:buSzPts val="1800"/>
              <a:buNone/>
              <a:defRPr sz="1800">
                <a:solidFill>
                  <a:srgbClr val="FFFFFF"/>
                </a:solidFill>
              </a:defRPr>
            </a:lvl1pPr>
          </a:lstStyle>
          <a:p/>
        </p:txBody>
      </p:sp>
      <p:sp>
        <p:nvSpPr>
          <p:cNvPr id="397" name="Google Shape;397;p39"/>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type="blank">
  <p:cSld name="BLANK">
    <p:spTree>
      <p:nvGrpSpPr>
        <p:cNvPr id="398" name="Shape 398"/>
        <p:cNvGrpSpPr/>
        <p:nvPr/>
      </p:nvGrpSpPr>
      <p:grpSpPr>
        <a:xfrm>
          <a:off x="0" y="0"/>
          <a:ext cx="0" cy="0"/>
          <a:chOff x="0" y="0"/>
          <a:chExt cx="0" cy="0"/>
        </a:xfrm>
      </p:grpSpPr>
      <p:sp>
        <p:nvSpPr>
          <p:cNvPr id="399" name="Google Shape;399;p40"/>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0"/>
          <p:cNvSpPr/>
          <p:nvPr/>
        </p:nvSpPr>
        <p:spPr>
          <a:xfrm>
            <a:off x="0" y="0"/>
            <a:ext cx="4566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0"/>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hird">
  <p:cSld name="BLANK_1">
    <p:spTree>
      <p:nvGrpSpPr>
        <p:cNvPr id="402" name="Shape 402"/>
        <p:cNvGrpSpPr/>
        <p:nvPr/>
      </p:nvGrpSpPr>
      <p:grpSpPr>
        <a:xfrm>
          <a:off x="0" y="0"/>
          <a:ext cx="0" cy="0"/>
          <a:chOff x="0" y="0"/>
          <a:chExt cx="0" cy="0"/>
        </a:xfrm>
      </p:grpSpPr>
      <p:sp>
        <p:nvSpPr>
          <p:cNvPr id="403" name="Google Shape;403;p41"/>
          <p:cNvSpPr/>
          <p:nvPr/>
        </p:nvSpPr>
        <p:spPr>
          <a:xfrm>
            <a:off x="8808000" y="2208279"/>
            <a:ext cx="336000" cy="7272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1"/>
          <p:cNvSpPr/>
          <p:nvPr/>
        </p:nvSpPr>
        <p:spPr>
          <a:xfrm flipH="1">
            <a:off x="0" y="0"/>
            <a:ext cx="3048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1"/>
          <p:cNvSpPr txBox="1"/>
          <p:nvPr>
            <p:ph idx="12" type="sldNum"/>
          </p:nvPr>
        </p:nvSpPr>
        <p:spPr>
          <a:xfrm>
            <a:off x="8808000" y="2208175"/>
            <a:ext cx="336000" cy="7272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ctrTitle"/>
          </p:nvPr>
        </p:nvSpPr>
        <p:spPr>
          <a:xfrm flipH="1">
            <a:off x="2686050" y="1556800"/>
            <a:ext cx="37719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4" name="Google Shape;24;p5"/>
          <p:cNvSpPr txBox="1"/>
          <p:nvPr>
            <p:ph idx="1" type="subTitle"/>
          </p:nvPr>
        </p:nvSpPr>
        <p:spPr>
          <a:xfrm flipH="1">
            <a:off x="3343425" y="1971150"/>
            <a:ext cx="2457300" cy="69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 name="Google Shape;25;p5"/>
          <p:cNvSpPr txBox="1"/>
          <p:nvPr>
            <p:ph idx="2" type="ctrTitle"/>
          </p:nvPr>
        </p:nvSpPr>
        <p:spPr>
          <a:xfrm flipH="1">
            <a:off x="2686075" y="3317950"/>
            <a:ext cx="37719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400">
                <a:solidFill>
                  <a:schemeClr val="accent3"/>
                </a:solidFill>
                <a:latin typeface="Barlow Semi Condensed Medium"/>
                <a:ea typeface="Barlow Semi Condensed Medium"/>
                <a:cs typeface="Barlow Semi Condensed Medium"/>
                <a:sym typeface="Barlow Semi Condensed Medium"/>
              </a:defRPr>
            </a:lvl1pPr>
            <a:lvl2pPr lvl="1" rtl="0" algn="ctr">
              <a:spcBef>
                <a:spcPts val="0"/>
              </a:spcBef>
              <a:spcAft>
                <a:spcPts val="0"/>
              </a:spcAft>
              <a:buClr>
                <a:srgbClr val="434343"/>
              </a:buClr>
              <a:buSzPts val="1800"/>
              <a:buNone/>
              <a:defRPr sz="1800">
                <a:solidFill>
                  <a:srgbClr val="434343"/>
                </a:solidFill>
              </a:defRPr>
            </a:lvl2pPr>
            <a:lvl3pPr lvl="2" rtl="0" algn="ctr">
              <a:spcBef>
                <a:spcPts val="0"/>
              </a:spcBef>
              <a:spcAft>
                <a:spcPts val="0"/>
              </a:spcAft>
              <a:buClr>
                <a:srgbClr val="434343"/>
              </a:buClr>
              <a:buSzPts val="1800"/>
              <a:buNone/>
              <a:defRPr sz="1800">
                <a:solidFill>
                  <a:srgbClr val="434343"/>
                </a:solidFill>
              </a:defRPr>
            </a:lvl3pPr>
            <a:lvl4pPr lvl="3" rtl="0" algn="ctr">
              <a:spcBef>
                <a:spcPts val="0"/>
              </a:spcBef>
              <a:spcAft>
                <a:spcPts val="0"/>
              </a:spcAft>
              <a:buClr>
                <a:srgbClr val="434343"/>
              </a:buClr>
              <a:buSzPts val="1800"/>
              <a:buNone/>
              <a:defRPr sz="1800">
                <a:solidFill>
                  <a:srgbClr val="434343"/>
                </a:solidFill>
              </a:defRPr>
            </a:lvl4pPr>
            <a:lvl5pPr lvl="4" rtl="0" algn="ctr">
              <a:spcBef>
                <a:spcPts val="0"/>
              </a:spcBef>
              <a:spcAft>
                <a:spcPts val="0"/>
              </a:spcAft>
              <a:buClr>
                <a:srgbClr val="434343"/>
              </a:buClr>
              <a:buSzPts val="1800"/>
              <a:buNone/>
              <a:defRPr sz="1800">
                <a:solidFill>
                  <a:srgbClr val="434343"/>
                </a:solidFill>
              </a:defRPr>
            </a:lvl5pPr>
            <a:lvl6pPr lvl="5" rtl="0" algn="ctr">
              <a:spcBef>
                <a:spcPts val="0"/>
              </a:spcBef>
              <a:spcAft>
                <a:spcPts val="0"/>
              </a:spcAft>
              <a:buClr>
                <a:srgbClr val="434343"/>
              </a:buClr>
              <a:buSzPts val="1800"/>
              <a:buNone/>
              <a:defRPr sz="1800">
                <a:solidFill>
                  <a:srgbClr val="434343"/>
                </a:solidFill>
              </a:defRPr>
            </a:lvl6pPr>
            <a:lvl7pPr lvl="6" rtl="0" algn="ctr">
              <a:spcBef>
                <a:spcPts val="0"/>
              </a:spcBef>
              <a:spcAft>
                <a:spcPts val="0"/>
              </a:spcAft>
              <a:buClr>
                <a:srgbClr val="434343"/>
              </a:buClr>
              <a:buSzPts val="1800"/>
              <a:buNone/>
              <a:defRPr sz="1800">
                <a:solidFill>
                  <a:srgbClr val="434343"/>
                </a:solidFill>
              </a:defRPr>
            </a:lvl7pPr>
            <a:lvl8pPr lvl="7" rtl="0" algn="ctr">
              <a:spcBef>
                <a:spcPts val="0"/>
              </a:spcBef>
              <a:spcAft>
                <a:spcPts val="0"/>
              </a:spcAft>
              <a:buClr>
                <a:srgbClr val="434343"/>
              </a:buClr>
              <a:buSzPts val="1800"/>
              <a:buNone/>
              <a:defRPr sz="1800">
                <a:solidFill>
                  <a:srgbClr val="434343"/>
                </a:solidFill>
              </a:defRPr>
            </a:lvl8pPr>
            <a:lvl9pPr lvl="8" rtl="0" algn="ctr">
              <a:spcBef>
                <a:spcPts val="0"/>
              </a:spcBef>
              <a:spcAft>
                <a:spcPts val="0"/>
              </a:spcAft>
              <a:buClr>
                <a:srgbClr val="434343"/>
              </a:buClr>
              <a:buSzPts val="1800"/>
              <a:buNone/>
              <a:defRPr sz="1800">
                <a:solidFill>
                  <a:srgbClr val="434343"/>
                </a:solidFill>
              </a:defRPr>
            </a:lvl9pPr>
          </a:lstStyle>
          <a:p/>
        </p:txBody>
      </p:sp>
      <p:sp>
        <p:nvSpPr>
          <p:cNvPr id="26" name="Google Shape;26;p5"/>
          <p:cNvSpPr txBox="1"/>
          <p:nvPr>
            <p:ph idx="3" type="subTitle"/>
          </p:nvPr>
        </p:nvSpPr>
        <p:spPr>
          <a:xfrm flipH="1">
            <a:off x="3343425" y="3732300"/>
            <a:ext cx="2457300" cy="87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 name="Google Shape;27;p5"/>
          <p:cNvSpPr txBox="1"/>
          <p:nvPr>
            <p:ph idx="4"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_1">
    <p:spTree>
      <p:nvGrpSpPr>
        <p:cNvPr id="406" name="Shape 406"/>
        <p:cNvGrpSpPr/>
        <p:nvPr/>
      </p:nvGrpSpPr>
      <p:grpSpPr>
        <a:xfrm>
          <a:off x="0" y="0"/>
          <a:ext cx="0" cy="0"/>
          <a:chOff x="0" y="0"/>
          <a:chExt cx="0" cy="0"/>
        </a:xfrm>
      </p:grpSpPr>
      <p:sp>
        <p:nvSpPr>
          <p:cNvPr id="407" name="Google Shape;407;p42"/>
          <p:cNvSpPr/>
          <p:nvPr/>
        </p:nvSpPr>
        <p:spPr>
          <a:xfrm>
            <a:off x="0" y="0"/>
            <a:ext cx="9144000" cy="5143500"/>
          </a:xfrm>
          <a:prstGeom prst="frame">
            <a:avLst>
              <a:gd fmla="val 4376"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2"/>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2"/>
          <p:cNvSpPr txBox="1"/>
          <p:nvPr>
            <p:ph idx="12" type="sldNum"/>
          </p:nvPr>
        </p:nvSpPr>
        <p:spPr>
          <a:xfrm>
            <a:off x="4116400" y="4807375"/>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sz="3600">
                <a:solidFill>
                  <a:schemeClr val="accent4"/>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idx="1" type="body"/>
          </p:nvPr>
        </p:nvSpPr>
        <p:spPr>
          <a:xfrm>
            <a:off x="643800" y="1148300"/>
            <a:ext cx="7938300" cy="29853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Clr>
                <a:schemeClr val="accent3"/>
              </a:buClr>
              <a:buSzPts val="1100"/>
              <a:buFont typeface="DM Sans Medium"/>
              <a:buAutoNum type="arabicPeriod"/>
              <a:defRPr sz="1300"/>
            </a:lvl1pPr>
            <a:lvl2pPr indent="-298450" lvl="1" marL="914400" rtl="0">
              <a:spcBef>
                <a:spcPts val="0"/>
              </a:spcBef>
              <a:spcAft>
                <a:spcPts val="0"/>
              </a:spcAft>
              <a:buClr>
                <a:srgbClr val="000000"/>
              </a:buClr>
              <a:buSzPts val="1100"/>
              <a:buFont typeface="Muli"/>
              <a:buAutoNum type="alphaLcPeriod"/>
              <a:defRPr/>
            </a:lvl2pPr>
            <a:lvl3pPr indent="-298450" lvl="2" marL="1371600" rtl="0">
              <a:spcBef>
                <a:spcPts val="1600"/>
              </a:spcBef>
              <a:spcAft>
                <a:spcPts val="0"/>
              </a:spcAft>
              <a:buClr>
                <a:srgbClr val="000000"/>
              </a:buClr>
              <a:buSzPts val="1100"/>
              <a:buFont typeface="Muli"/>
              <a:buAutoNum type="romanLcPeriod"/>
              <a:defRPr/>
            </a:lvl3pPr>
            <a:lvl4pPr indent="-298450" lvl="3" marL="1828800" rtl="0">
              <a:spcBef>
                <a:spcPts val="1600"/>
              </a:spcBef>
              <a:spcAft>
                <a:spcPts val="0"/>
              </a:spcAft>
              <a:buClr>
                <a:srgbClr val="000000"/>
              </a:buClr>
              <a:buSzPts val="1100"/>
              <a:buFont typeface="Muli"/>
              <a:buAutoNum type="arabicPeriod"/>
              <a:defRPr/>
            </a:lvl4pPr>
            <a:lvl5pPr indent="-298450" lvl="4" marL="2286000" rtl="0">
              <a:spcBef>
                <a:spcPts val="1600"/>
              </a:spcBef>
              <a:spcAft>
                <a:spcPts val="0"/>
              </a:spcAft>
              <a:buClr>
                <a:srgbClr val="000000"/>
              </a:buClr>
              <a:buSzPts val="1100"/>
              <a:buFont typeface="Muli"/>
              <a:buAutoNum type="alphaLcPeriod"/>
              <a:defRPr/>
            </a:lvl5pPr>
            <a:lvl6pPr indent="-298450" lvl="5" marL="2743200" rtl="0">
              <a:spcBef>
                <a:spcPts val="1600"/>
              </a:spcBef>
              <a:spcAft>
                <a:spcPts val="0"/>
              </a:spcAft>
              <a:buClr>
                <a:srgbClr val="000000"/>
              </a:buClr>
              <a:buSzPts val="1100"/>
              <a:buFont typeface="Muli"/>
              <a:buAutoNum type="romanLcPeriod"/>
              <a:defRPr/>
            </a:lvl6pPr>
            <a:lvl7pPr indent="-298450" lvl="6" marL="3200400" rtl="0">
              <a:spcBef>
                <a:spcPts val="1600"/>
              </a:spcBef>
              <a:spcAft>
                <a:spcPts val="0"/>
              </a:spcAft>
              <a:buClr>
                <a:srgbClr val="000000"/>
              </a:buClr>
              <a:buSzPts val="1100"/>
              <a:buFont typeface="Muli"/>
              <a:buAutoNum type="arabicPeriod"/>
              <a:defRPr/>
            </a:lvl7pPr>
            <a:lvl8pPr indent="-298450" lvl="7" marL="3657600" rtl="0">
              <a:spcBef>
                <a:spcPts val="1600"/>
              </a:spcBef>
              <a:spcAft>
                <a:spcPts val="0"/>
              </a:spcAft>
              <a:buClr>
                <a:srgbClr val="000000"/>
              </a:buClr>
              <a:buSzPts val="1100"/>
              <a:buFont typeface="Muli"/>
              <a:buAutoNum type="alphaLcPeriod"/>
              <a:defRPr/>
            </a:lvl8pPr>
            <a:lvl9pPr indent="-298450" lvl="8" marL="4114800" rtl="0">
              <a:spcBef>
                <a:spcPts val="1600"/>
              </a:spcBef>
              <a:spcAft>
                <a:spcPts val="1600"/>
              </a:spcAft>
              <a:buClr>
                <a:srgbClr val="000000"/>
              </a:buClr>
              <a:buSzPts val="1100"/>
              <a:buFont typeface="Muli"/>
              <a:buAutoNum type="romanLcPeriod"/>
              <a:defRPr/>
            </a:lvl9pPr>
          </a:lstStyle>
          <a:p/>
        </p:txBody>
      </p:sp>
      <p:sp>
        <p:nvSpPr>
          <p:cNvPr id="32" name="Google Shape;32;p7"/>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6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 name="Google Shape;33;p7"/>
          <p:cNvSpPr/>
          <p:nvPr/>
        </p:nvSpPr>
        <p:spPr>
          <a:xfrm>
            <a:off x="8460000" y="-250193"/>
            <a:ext cx="1376700" cy="1376400"/>
          </a:xfrm>
          <a:prstGeom prst="donut">
            <a:avLst>
              <a:gd fmla="val 6632"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1388100" y="1368850"/>
            <a:ext cx="6367800" cy="33201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200">
                <a:solidFill>
                  <a:schemeClr val="accent4"/>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grpSp>
        <p:nvGrpSpPr>
          <p:cNvPr id="37" name="Google Shape;37;p8"/>
          <p:cNvGrpSpPr/>
          <p:nvPr/>
        </p:nvGrpSpPr>
        <p:grpSpPr>
          <a:xfrm>
            <a:off x="-5676832" y="-5503584"/>
            <a:ext cx="19666122" cy="14969451"/>
            <a:chOff x="-5008619" y="-5174559"/>
            <a:chExt cx="19666122" cy="14969451"/>
          </a:xfrm>
        </p:grpSpPr>
        <p:grpSp>
          <p:nvGrpSpPr>
            <p:cNvPr id="38" name="Google Shape;38;p8"/>
            <p:cNvGrpSpPr/>
            <p:nvPr/>
          </p:nvGrpSpPr>
          <p:grpSpPr>
            <a:xfrm rot="953001">
              <a:off x="-3666763" y="-3539923"/>
              <a:ext cx="13577819" cy="11700180"/>
              <a:chOff x="1079665" y="-219234"/>
              <a:chExt cx="10811681" cy="9316563"/>
            </a:xfrm>
          </p:grpSpPr>
          <p:sp>
            <p:nvSpPr>
              <p:cNvPr id="39" name="Google Shape;39;p8"/>
              <p:cNvSpPr/>
              <p:nvPr/>
            </p:nvSpPr>
            <p:spPr>
              <a:xfrm rot="-1786506">
                <a:off x="5551797" y="758217"/>
                <a:ext cx="5362097" cy="5362097"/>
              </a:xfrm>
              <a:prstGeom prst="blockArc">
                <a:avLst>
                  <a:gd fmla="val 10800000" name="adj1"/>
                  <a:gd fmla="val 0" name="adj2"/>
                  <a:gd fmla="val 25000" name="adj3"/>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8"/>
              <p:cNvSpPr/>
              <p:nvPr/>
            </p:nvSpPr>
            <p:spPr>
              <a:xfrm flipH="1" rot="9013494">
                <a:off x="2057116" y="2757781"/>
                <a:ext cx="5362097" cy="5362097"/>
              </a:xfrm>
              <a:prstGeom prst="blockArc">
                <a:avLst>
                  <a:gd fmla="val 12619067" name="adj1"/>
                  <a:gd fmla="val 0" name="adj2"/>
                  <a:gd fmla="val 25000" name="adj3"/>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 name="Google Shape;41;p8"/>
            <p:cNvSpPr/>
            <p:nvPr/>
          </p:nvSpPr>
          <p:spPr>
            <a:xfrm flipH="1" rot="-9819462">
              <a:off x="7112067" y="-2878826"/>
              <a:ext cx="6734071" cy="6734071"/>
            </a:xfrm>
            <a:prstGeom prst="blockArc">
              <a:avLst>
                <a:gd fmla="val 12619067" name="adj1"/>
                <a:gd fmla="val 0" name="adj2"/>
                <a:gd fmla="val 25000" name="adj3"/>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accent4"/>
              </a:buClr>
              <a:buSzPts val="4200"/>
              <a:buNone/>
              <a:defRPr sz="4200">
                <a:solidFill>
                  <a:schemeClr val="accent4"/>
                </a:solidFill>
              </a:defRPr>
            </a:lvl1pPr>
            <a:lvl2pPr lvl="1" algn="ctr">
              <a:spcBef>
                <a:spcPts val="0"/>
              </a:spcBef>
              <a:spcAft>
                <a:spcPts val="0"/>
              </a:spcAft>
              <a:buClr>
                <a:schemeClr val="accent4"/>
              </a:buClr>
              <a:buSzPts val="4200"/>
              <a:buNone/>
              <a:defRPr sz="4200">
                <a:solidFill>
                  <a:schemeClr val="accent4"/>
                </a:solidFill>
              </a:defRPr>
            </a:lvl2pPr>
            <a:lvl3pPr lvl="2" algn="ctr">
              <a:spcBef>
                <a:spcPts val="0"/>
              </a:spcBef>
              <a:spcAft>
                <a:spcPts val="0"/>
              </a:spcAft>
              <a:buClr>
                <a:schemeClr val="accent4"/>
              </a:buClr>
              <a:buSzPts val="4200"/>
              <a:buNone/>
              <a:defRPr sz="4200">
                <a:solidFill>
                  <a:schemeClr val="accent4"/>
                </a:solidFill>
              </a:defRPr>
            </a:lvl3pPr>
            <a:lvl4pPr lvl="3" algn="ctr">
              <a:spcBef>
                <a:spcPts val="0"/>
              </a:spcBef>
              <a:spcAft>
                <a:spcPts val="0"/>
              </a:spcAft>
              <a:buClr>
                <a:schemeClr val="accent4"/>
              </a:buClr>
              <a:buSzPts val="4200"/>
              <a:buNone/>
              <a:defRPr sz="4200">
                <a:solidFill>
                  <a:schemeClr val="accent4"/>
                </a:solidFill>
              </a:defRPr>
            </a:lvl4pPr>
            <a:lvl5pPr lvl="4" algn="ctr">
              <a:spcBef>
                <a:spcPts val="0"/>
              </a:spcBef>
              <a:spcAft>
                <a:spcPts val="0"/>
              </a:spcAft>
              <a:buClr>
                <a:schemeClr val="accent4"/>
              </a:buClr>
              <a:buSzPts val="4200"/>
              <a:buNone/>
              <a:defRPr sz="4200">
                <a:solidFill>
                  <a:schemeClr val="accent4"/>
                </a:solidFill>
              </a:defRPr>
            </a:lvl5pPr>
            <a:lvl6pPr lvl="5" algn="ctr">
              <a:spcBef>
                <a:spcPts val="0"/>
              </a:spcBef>
              <a:spcAft>
                <a:spcPts val="0"/>
              </a:spcAft>
              <a:buClr>
                <a:schemeClr val="accent4"/>
              </a:buClr>
              <a:buSzPts val="4200"/>
              <a:buNone/>
              <a:defRPr sz="4200">
                <a:solidFill>
                  <a:schemeClr val="accent4"/>
                </a:solidFill>
              </a:defRPr>
            </a:lvl6pPr>
            <a:lvl7pPr lvl="6" algn="ctr">
              <a:spcBef>
                <a:spcPts val="0"/>
              </a:spcBef>
              <a:spcAft>
                <a:spcPts val="0"/>
              </a:spcAft>
              <a:buClr>
                <a:schemeClr val="accent4"/>
              </a:buClr>
              <a:buSzPts val="4200"/>
              <a:buNone/>
              <a:defRPr sz="4200">
                <a:solidFill>
                  <a:schemeClr val="accent4"/>
                </a:solidFill>
              </a:defRPr>
            </a:lvl7pPr>
            <a:lvl8pPr lvl="7" algn="ctr">
              <a:spcBef>
                <a:spcPts val="0"/>
              </a:spcBef>
              <a:spcAft>
                <a:spcPts val="0"/>
              </a:spcAft>
              <a:buClr>
                <a:schemeClr val="accent4"/>
              </a:buClr>
              <a:buSzPts val="4200"/>
              <a:buNone/>
              <a:defRPr sz="4200">
                <a:solidFill>
                  <a:schemeClr val="accent4"/>
                </a:solidFill>
              </a:defRPr>
            </a:lvl8pPr>
            <a:lvl9pPr lvl="8" algn="ctr">
              <a:spcBef>
                <a:spcPts val="0"/>
              </a:spcBef>
              <a:spcAft>
                <a:spcPts val="0"/>
              </a:spcAft>
              <a:buClr>
                <a:schemeClr val="accent4"/>
              </a:buClr>
              <a:buSzPts val="4200"/>
              <a:buNone/>
              <a:defRPr sz="4200">
                <a:solidFill>
                  <a:schemeClr val="accent4"/>
                </a:solidFill>
              </a:defRPr>
            </a:lvl9pPr>
          </a:lstStyle>
          <a:p/>
        </p:txBody>
      </p:sp>
      <p:sp>
        <p:nvSpPr>
          <p:cNvPr id="44" name="Google Shape;44;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type="ctrTitle"/>
          </p:nvPr>
        </p:nvSpPr>
        <p:spPr>
          <a:xfrm flipH="1">
            <a:off x="4800600" y="183875"/>
            <a:ext cx="3477600" cy="1710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sz="3000">
                <a:solidFill>
                  <a:schemeClr val="accent4"/>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8" name="Google Shape;48;p10"/>
          <p:cNvSpPr txBox="1"/>
          <p:nvPr>
            <p:ph idx="1" type="subTitle"/>
          </p:nvPr>
        </p:nvSpPr>
        <p:spPr>
          <a:xfrm flipH="1">
            <a:off x="5889600" y="3241192"/>
            <a:ext cx="2388600" cy="13623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8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9" name="Google Shape;49;p10"/>
          <p:cNvSpPr/>
          <p:nvPr/>
        </p:nvSpPr>
        <p:spPr>
          <a:xfrm flipH="1">
            <a:off x="467676" y="3197476"/>
            <a:ext cx="1710300" cy="17103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0"/>
          <p:cNvSpPr/>
          <p:nvPr/>
        </p:nvSpPr>
        <p:spPr>
          <a:xfrm flipH="1">
            <a:off x="3576597" y="-823328"/>
            <a:ext cx="3037500" cy="30375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1pPr>
            <a:lvl2pPr lvl="1">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2pPr>
            <a:lvl3pPr lvl="2">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3pPr>
            <a:lvl4pPr lvl="3">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4pPr>
            <a:lvl5pPr lvl="4">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5pPr>
            <a:lvl6pPr lvl="5">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6pPr>
            <a:lvl7pPr lvl="6">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7pPr>
            <a:lvl8pPr lvl="7">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8pPr>
            <a:lvl9pPr lvl="8">
              <a:spcBef>
                <a:spcPts val="0"/>
              </a:spcBef>
              <a:spcAft>
                <a:spcPts val="0"/>
              </a:spcAft>
              <a:buClr>
                <a:schemeClr val="dk1"/>
              </a:buClr>
              <a:buSzPts val="2800"/>
              <a:buFont typeface="Barlow Semi Condensed SemiBold"/>
              <a:buNone/>
              <a:defRPr sz="2800">
                <a:solidFill>
                  <a:schemeClr val="dk1"/>
                </a:solidFill>
                <a:latin typeface="Barlow Semi Condensed SemiBold"/>
                <a:ea typeface="Barlow Semi Condensed SemiBold"/>
                <a:cs typeface="Barlow Semi Condensed SemiBold"/>
                <a:sym typeface="Barlow Semi Condensed SemiBo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indent="-317500" lvl="1" marL="9144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indent="-317500" lvl="2" marL="13716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indent="-317500" lvl="3" marL="18288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indent="-317500" lvl="4" marL="22860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indent="-317500" lvl="5" marL="27432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indent="-317500" lvl="6" marL="32004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indent="-317500" lvl="7" marL="36576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indent="-317500" lvl="8" marL="411480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accent1"/>
        </a:solidFill>
      </p:bgPr>
    </p:bg>
    <p:spTree>
      <p:nvGrpSpPr>
        <p:cNvPr id="179" name="Shape 179"/>
        <p:cNvGrpSpPr/>
        <p:nvPr/>
      </p:nvGrpSpPr>
      <p:grpSpPr>
        <a:xfrm>
          <a:off x="0" y="0"/>
          <a:ext cx="0" cy="0"/>
          <a:chOff x="0" y="0"/>
          <a:chExt cx="0" cy="0"/>
        </a:xfrm>
      </p:grpSpPr>
      <p:sp>
        <p:nvSpPr>
          <p:cNvPr id="180" name="Google Shape;180;p31"/>
          <p:cNvSpPr txBox="1"/>
          <p:nvPr>
            <p:ph type="title"/>
          </p:nvPr>
        </p:nvSpPr>
        <p:spPr>
          <a:xfrm>
            <a:off x="457200" y="586975"/>
            <a:ext cx="51387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1pPr>
            <a:lvl2pPr lvl="1"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2pPr>
            <a:lvl3pPr lvl="2"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3pPr>
            <a:lvl4pPr lvl="3"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4pPr>
            <a:lvl5pPr lvl="4"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5pPr>
            <a:lvl6pPr lvl="5"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6pPr>
            <a:lvl7pPr lvl="6"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7pPr>
            <a:lvl8pPr lvl="7"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8pPr>
            <a:lvl9pPr lvl="8" rtl="0">
              <a:spcBef>
                <a:spcPts val="0"/>
              </a:spcBef>
              <a:spcAft>
                <a:spcPts val="0"/>
              </a:spcAft>
              <a:buClr>
                <a:schemeClr val="accent1"/>
              </a:buClr>
              <a:buSzPts val="3000"/>
              <a:buFont typeface="Miriam Libre"/>
              <a:buNone/>
              <a:defRPr sz="3000">
                <a:solidFill>
                  <a:schemeClr val="accent1"/>
                </a:solidFill>
                <a:latin typeface="Miriam Libre"/>
                <a:ea typeface="Miriam Libre"/>
                <a:cs typeface="Miriam Libre"/>
                <a:sym typeface="Miriam Libre"/>
              </a:defRPr>
            </a:lvl9pPr>
          </a:lstStyle>
          <a:p/>
        </p:txBody>
      </p:sp>
      <p:sp>
        <p:nvSpPr>
          <p:cNvPr id="181" name="Google Shape;181;p31"/>
          <p:cNvSpPr txBox="1"/>
          <p:nvPr>
            <p:ph idx="1" type="body"/>
          </p:nvPr>
        </p:nvSpPr>
        <p:spPr>
          <a:xfrm>
            <a:off x="457200" y="1657350"/>
            <a:ext cx="5138700" cy="31809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indent="-381000" lvl="1" marL="9144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indent="-381000" lvl="2" marL="1371600" rtl="0">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3pPr>
            <a:lvl4pPr indent="-381000" lvl="3" marL="1828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4pPr>
            <a:lvl5pPr indent="-381000" lvl="4" marL="22860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5pPr>
            <a:lvl6pPr indent="-381000" lvl="5" marL="27432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6pPr>
            <a:lvl7pPr indent="-381000" lvl="6" marL="32004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7pPr>
            <a:lvl8pPr indent="-381000" lvl="7" marL="36576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8pPr>
            <a:lvl9pPr indent="-381000" lvl="8" marL="4114800" rtl="0">
              <a:spcBef>
                <a:spcPts val="0"/>
              </a:spcBef>
              <a:spcAft>
                <a:spcPts val="0"/>
              </a:spcAft>
              <a:buClr>
                <a:schemeClr val="dk1"/>
              </a:buClr>
              <a:buSzPts val="2400"/>
              <a:buFont typeface="Barlow Light"/>
              <a:buChar char="■"/>
              <a:defRPr sz="2400">
                <a:solidFill>
                  <a:schemeClr val="dk1"/>
                </a:solidFill>
                <a:latin typeface="Barlow Light"/>
                <a:ea typeface="Barlow Light"/>
                <a:cs typeface="Barlow Light"/>
                <a:sym typeface="Barlow Light"/>
              </a:defRPr>
            </a:lvl9pPr>
          </a:lstStyle>
          <a:p/>
        </p:txBody>
      </p:sp>
      <p:sp>
        <p:nvSpPr>
          <p:cNvPr id="182" name="Google Shape;182;p31"/>
          <p:cNvSpPr txBox="1"/>
          <p:nvPr>
            <p:ph idx="12" type="sldNum"/>
          </p:nvPr>
        </p:nvSpPr>
        <p:spPr>
          <a:xfrm>
            <a:off x="8808000" y="2208175"/>
            <a:ext cx="336000" cy="7272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lt1"/>
                </a:solidFill>
                <a:latin typeface="Barlow"/>
                <a:ea typeface="Barlow"/>
                <a:cs typeface="Barlow"/>
                <a:sym typeface="Barlow"/>
              </a:defRPr>
            </a:lvl1pPr>
            <a:lvl2pPr lvl="1" rtl="0" algn="ctr">
              <a:buNone/>
              <a:defRPr sz="1000">
                <a:solidFill>
                  <a:schemeClr val="lt1"/>
                </a:solidFill>
                <a:latin typeface="Barlow"/>
                <a:ea typeface="Barlow"/>
                <a:cs typeface="Barlow"/>
                <a:sym typeface="Barlow"/>
              </a:defRPr>
            </a:lvl2pPr>
            <a:lvl3pPr lvl="2" rtl="0" algn="ctr">
              <a:buNone/>
              <a:defRPr sz="1000">
                <a:solidFill>
                  <a:schemeClr val="lt1"/>
                </a:solidFill>
                <a:latin typeface="Barlow"/>
                <a:ea typeface="Barlow"/>
                <a:cs typeface="Barlow"/>
                <a:sym typeface="Barlow"/>
              </a:defRPr>
            </a:lvl3pPr>
            <a:lvl4pPr lvl="3" rtl="0" algn="ctr">
              <a:buNone/>
              <a:defRPr sz="1000">
                <a:solidFill>
                  <a:schemeClr val="lt1"/>
                </a:solidFill>
                <a:latin typeface="Barlow"/>
                <a:ea typeface="Barlow"/>
                <a:cs typeface="Barlow"/>
                <a:sym typeface="Barlow"/>
              </a:defRPr>
            </a:lvl4pPr>
            <a:lvl5pPr lvl="4" rtl="0" algn="ctr">
              <a:buNone/>
              <a:defRPr sz="1000">
                <a:solidFill>
                  <a:schemeClr val="lt1"/>
                </a:solidFill>
                <a:latin typeface="Barlow"/>
                <a:ea typeface="Barlow"/>
                <a:cs typeface="Barlow"/>
                <a:sym typeface="Barlow"/>
              </a:defRPr>
            </a:lvl5pPr>
            <a:lvl6pPr lvl="5" rtl="0" algn="ctr">
              <a:buNone/>
              <a:defRPr sz="1000">
                <a:solidFill>
                  <a:schemeClr val="lt1"/>
                </a:solidFill>
                <a:latin typeface="Barlow"/>
                <a:ea typeface="Barlow"/>
                <a:cs typeface="Barlow"/>
                <a:sym typeface="Barlow"/>
              </a:defRPr>
            </a:lvl6pPr>
            <a:lvl7pPr lvl="6" rtl="0" algn="ctr">
              <a:buNone/>
              <a:defRPr sz="1000">
                <a:solidFill>
                  <a:schemeClr val="lt1"/>
                </a:solidFill>
                <a:latin typeface="Barlow"/>
                <a:ea typeface="Barlow"/>
                <a:cs typeface="Barlow"/>
                <a:sym typeface="Barlow"/>
              </a:defRPr>
            </a:lvl7pPr>
            <a:lvl8pPr lvl="7" rtl="0" algn="ctr">
              <a:buNone/>
              <a:defRPr sz="1000">
                <a:solidFill>
                  <a:schemeClr val="lt1"/>
                </a:solidFill>
                <a:latin typeface="Barlow"/>
                <a:ea typeface="Barlow"/>
                <a:cs typeface="Barlow"/>
                <a:sym typeface="Barlow"/>
              </a:defRPr>
            </a:lvl8pPr>
            <a:lvl9pPr lvl="8" rtl="0" algn="ctr">
              <a:buNone/>
              <a:defRPr sz="1000">
                <a:solidFill>
                  <a:schemeClr val="lt1"/>
                </a:solidFill>
                <a:latin typeface="Barlow"/>
                <a:ea typeface="Barlow"/>
                <a:cs typeface="Barlow"/>
                <a:sym typeface="Barlow"/>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hyperlink" Target="http://www.youtube.com/watch?v=D55ctBYF3AY"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support.apple.com/en-us/HT204321" TargetMode="External"/><Relationship Id="rId4" Type="http://schemas.openxmlformats.org/officeDocument/2006/relationships/hyperlink" Target="https://www.digitaltrends.com/mobile/do-not-disturb-mode-in-android/" TargetMode="External"/><Relationship Id="rId5" Type="http://schemas.openxmlformats.org/officeDocument/2006/relationships/image" Target="../media/image7.png"/><Relationship Id="rId6"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docs.google.com/document/d/17z6RNeclrEElSTHImOkpHFYwBaZvOS2LWzVbCVPZT_Y/edit?usp=sharing" TargetMode="External"/><Relationship Id="rId4" Type="http://schemas.openxmlformats.org/officeDocument/2006/relationships/hyperlink" Target="https://docs.google.com/document/d/17z6RNeclrEElSTHImOkpHFYwBaZvOS2LWzVbCVPZT_Y/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ontchangethislink.peardeckmagic.zone?eyJ0eXBlIjoiZ29vZ2xlLXNsaWRlcy1hZGRvbi1yZXNwb25zZS1mb290ZXIiLCJsYXN0RWRpdGVkQnkiOiIxMDYzMjE1ODAzNTU1OTQ5NzU4NzkiLCJwcmVzZW50YXRpb25JZCI6IjF5ZnlHdFRQWGl6U0RFZVVnLVd5U3o4NWZmQjdKaTNseDJnb1p2SjlNSmpVIiwiY29udGVudElkIjoiY3VzdG9tLXJlc3BvbnNlLW11bHRpcGxlQ2hvaWNlIiwic2xpZGVJZCI6Imc4MjQxZDNjMGNhXzBfMSIsImNvbnRlbnRJbnN0YW5jZUlkIjoiMXlmeUd0VFBYaXpTREVlVWctV3lTejg1ZmZCN0ppM2x4MmdvWnZKOU1KalUvMzU1NzNmZmEtMmYwOC00Zjk2LWIwYWMtYmVjYzI1Zjc3YTYxIn0=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ontchangethislink.peardeckmagic.zone?eyJ0eXBlIjoiZ29vZ2xlLXNsaWRlcy1hZGRvbi1yZXNwb25zZS1mb290ZXIiLCJsYXN0RWRpdGVkQnkiOiIxMDYzMjE1ODAzNTU1OTQ5NzU4NzkiLCJwcmVzZW50YXRpb25JZCI6IjF5ZnlHdFRQWGl6U0RFZVVnLVd5U3o4NWZmQjdKaTNseDJnb1p2SjlNSmpVIiwiY29udGVudElkIjoiY3VzdG9tLXJlc3BvbnNlLW11bHRpcGxlQ2hvaWNlIiwic2xpZGVJZCI6Imc4MjQxZDNjMGNhXzBfMjIiLCJjb250ZW50SW5zdGFuY2VJZCI6IjF5ZnlHdFRQWGl6U0RFZVVnLVd5U3o4NWZmQjdKaTNseDJnb1p2SjlNSmpVL2NhMmM0NzhkLWJlNDktNGQyNS05OTAzLWM3NjQ0YzJkNWFlNiJ9pearId=magic-pear-metadata-identif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dontchangethislink.peardeckmagic.zone?eyJ0eXBlIjoiZ29vZ2xlLXNsaWRlcy1hZGRvbi1yZXNwb25zZS1mb290ZXIiLCJsYXN0RWRpdGVkQnkiOiIxMDYzMjE1ODAzNTU1OTQ5NzU4NzkiLCJwcmVzZW50YXRpb25JZCI6IjF5ZnlHdFRQWGl6U0RFZVVnLVd5U3o4NWZmQjdKaTNseDJnb1p2SjlNSmpVIiwiY29udGVudElkIjoiY3VzdG9tLXJlc3BvbnNlLWZyZWVSZXNwb25zZS10ZXh0Iiwic2xpZGVJZCI6Imc3MGNjNmVjODg0XzBfMjAiLCJjb250ZW50SW5zdGFuY2VJZCI6IjF5ZnlHdFRQWGl6U0RFZVVnLVd5U3o4NWZmQjdKaTNseDJnb1p2SjlNSmpVLzA3MDZmYjIwLThiNTEtNDAwYi1iOGE5LWY3MGZkZjExODNiNSJ9pearId=magic-pear-metadata-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p:nvPr/>
        </p:nvSpPr>
        <p:spPr>
          <a:xfrm>
            <a:off x="-7222475" y="-6385800"/>
            <a:ext cx="12289500" cy="12289500"/>
          </a:xfrm>
          <a:prstGeom prst="donut">
            <a:avLst>
              <a:gd fmla="val 25000"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3"/>
          <p:cNvSpPr txBox="1"/>
          <p:nvPr>
            <p:ph type="ctrTitle"/>
          </p:nvPr>
        </p:nvSpPr>
        <p:spPr>
          <a:xfrm flipH="1">
            <a:off x="4545525" y="827475"/>
            <a:ext cx="4284000" cy="179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100">
                <a:latin typeface="Raleway Black"/>
                <a:ea typeface="Raleway Black"/>
                <a:cs typeface="Raleway Black"/>
                <a:sym typeface="Raleway Black"/>
              </a:rPr>
              <a:t>Overcoming Distractions</a:t>
            </a:r>
            <a:endParaRPr sz="5100">
              <a:latin typeface="Raleway Black"/>
              <a:ea typeface="Raleway Black"/>
              <a:cs typeface="Raleway Black"/>
              <a:sym typeface="Raleway Black"/>
            </a:endParaRPr>
          </a:p>
        </p:txBody>
      </p:sp>
      <p:sp>
        <p:nvSpPr>
          <p:cNvPr id="416" name="Google Shape;416;p43"/>
          <p:cNvSpPr txBox="1"/>
          <p:nvPr>
            <p:ph idx="1" type="subTitle"/>
          </p:nvPr>
        </p:nvSpPr>
        <p:spPr>
          <a:xfrm flipH="1">
            <a:off x="5067175" y="2621175"/>
            <a:ext cx="3276900" cy="192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to reduce screen time &amp; practice focus and concentration</a:t>
            </a:r>
            <a:endParaRPr/>
          </a:p>
        </p:txBody>
      </p:sp>
      <p:grpSp>
        <p:nvGrpSpPr>
          <p:cNvPr id="417" name="Google Shape;417;p43"/>
          <p:cNvGrpSpPr/>
          <p:nvPr/>
        </p:nvGrpSpPr>
        <p:grpSpPr>
          <a:xfrm>
            <a:off x="663761" y="653090"/>
            <a:ext cx="3881780" cy="3794472"/>
            <a:chOff x="231950" y="407900"/>
            <a:chExt cx="2209700" cy="2160000"/>
          </a:xfrm>
        </p:grpSpPr>
        <p:sp>
          <p:nvSpPr>
            <p:cNvPr id="418" name="Google Shape;418;p43"/>
            <p:cNvSpPr/>
            <p:nvPr/>
          </p:nvSpPr>
          <p:spPr>
            <a:xfrm>
              <a:off x="766300" y="511025"/>
              <a:ext cx="1126875" cy="2052025"/>
            </a:xfrm>
            <a:custGeom>
              <a:rect b="b" l="l" r="r" t="t"/>
              <a:pathLst>
                <a:path extrusionOk="0" h="82081" w="45075">
                  <a:moveTo>
                    <a:pt x="4184" y="1"/>
                  </a:moveTo>
                  <a:cubicBezTo>
                    <a:pt x="1871" y="1"/>
                    <a:pt x="0" y="1879"/>
                    <a:pt x="0" y="4185"/>
                  </a:cubicBezTo>
                  <a:lnTo>
                    <a:pt x="0" y="77896"/>
                  </a:lnTo>
                  <a:cubicBezTo>
                    <a:pt x="0" y="80209"/>
                    <a:pt x="1871" y="82080"/>
                    <a:pt x="4184" y="82080"/>
                  </a:cubicBezTo>
                  <a:lnTo>
                    <a:pt x="40890" y="82080"/>
                  </a:lnTo>
                  <a:cubicBezTo>
                    <a:pt x="43203" y="82080"/>
                    <a:pt x="45074" y="80209"/>
                    <a:pt x="45074" y="77896"/>
                  </a:cubicBezTo>
                  <a:lnTo>
                    <a:pt x="45074" y="4185"/>
                  </a:lnTo>
                  <a:cubicBezTo>
                    <a:pt x="45074" y="1872"/>
                    <a:pt x="43203" y="1"/>
                    <a:pt x="40890" y="1"/>
                  </a:cubicBez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3"/>
            <p:cNvSpPr/>
            <p:nvPr/>
          </p:nvSpPr>
          <p:spPr>
            <a:xfrm>
              <a:off x="728125" y="842525"/>
              <a:ext cx="38200" cy="243500"/>
            </a:xfrm>
            <a:custGeom>
              <a:rect b="b" l="l" r="r" t="t"/>
              <a:pathLst>
                <a:path extrusionOk="0" h="9740" w="1528">
                  <a:moveTo>
                    <a:pt x="462" y="1"/>
                  </a:moveTo>
                  <a:cubicBezTo>
                    <a:pt x="202" y="1"/>
                    <a:pt x="0" y="209"/>
                    <a:pt x="0" y="462"/>
                  </a:cubicBezTo>
                  <a:lnTo>
                    <a:pt x="0" y="9278"/>
                  </a:lnTo>
                  <a:cubicBezTo>
                    <a:pt x="0" y="9538"/>
                    <a:pt x="202" y="9739"/>
                    <a:pt x="462" y="9739"/>
                  </a:cubicBezTo>
                  <a:lnTo>
                    <a:pt x="1527" y="9739"/>
                  </a:lnTo>
                  <a:lnTo>
                    <a:pt x="1527" y="1"/>
                  </a:ln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3"/>
            <p:cNvSpPr/>
            <p:nvPr/>
          </p:nvSpPr>
          <p:spPr>
            <a:xfrm>
              <a:off x="1893150" y="824175"/>
              <a:ext cx="31375" cy="198175"/>
            </a:xfrm>
            <a:custGeom>
              <a:rect b="b" l="l" r="r" t="t"/>
              <a:pathLst>
                <a:path extrusionOk="0" h="7927" w="1255">
                  <a:moveTo>
                    <a:pt x="0" y="1"/>
                  </a:moveTo>
                  <a:lnTo>
                    <a:pt x="0" y="7927"/>
                  </a:lnTo>
                  <a:lnTo>
                    <a:pt x="877" y="7927"/>
                  </a:lnTo>
                  <a:cubicBezTo>
                    <a:pt x="1085" y="7927"/>
                    <a:pt x="1248" y="7758"/>
                    <a:pt x="1254" y="7556"/>
                  </a:cubicBezTo>
                  <a:lnTo>
                    <a:pt x="1254" y="377"/>
                  </a:lnTo>
                  <a:cubicBezTo>
                    <a:pt x="1254" y="169"/>
                    <a:pt x="1085" y="1"/>
                    <a:pt x="877"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3"/>
            <p:cNvSpPr/>
            <p:nvPr/>
          </p:nvSpPr>
          <p:spPr>
            <a:xfrm>
              <a:off x="728125" y="1119125"/>
              <a:ext cx="38200" cy="243500"/>
            </a:xfrm>
            <a:custGeom>
              <a:rect b="b" l="l" r="r" t="t"/>
              <a:pathLst>
                <a:path extrusionOk="0" h="9740" w="1528">
                  <a:moveTo>
                    <a:pt x="462" y="1"/>
                  </a:moveTo>
                  <a:cubicBezTo>
                    <a:pt x="202" y="1"/>
                    <a:pt x="0" y="202"/>
                    <a:pt x="0" y="462"/>
                  </a:cubicBezTo>
                  <a:lnTo>
                    <a:pt x="0" y="9278"/>
                  </a:lnTo>
                  <a:cubicBezTo>
                    <a:pt x="0" y="9531"/>
                    <a:pt x="202" y="9739"/>
                    <a:pt x="462" y="9739"/>
                  </a:cubicBezTo>
                  <a:lnTo>
                    <a:pt x="1527" y="9739"/>
                  </a:lnTo>
                  <a:lnTo>
                    <a:pt x="1527" y="1"/>
                  </a:ln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3"/>
            <p:cNvSpPr/>
            <p:nvPr/>
          </p:nvSpPr>
          <p:spPr>
            <a:xfrm>
              <a:off x="819725" y="562350"/>
              <a:ext cx="1022600" cy="1947575"/>
            </a:xfrm>
            <a:custGeom>
              <a:rect b="b" l="l" r="r" t="t"/>
              <a:pathLst>
                <a:path extrusionOk="0" h="77903" w="40904">
                  <a:moveTo>
                    <a:pt x="1846" y="1"/>
                  </a:moveTo>
                  <a:cubicBezTo>
                    <a:pt x="832" y="1"/>
                    <a:pt x="7" y="826"/>
                    <a:pt x="7" y="1846"/>
                  </a:cubicBezTo>
                  <a:lnTo>
                    <a:pt x="7" y="76064"/>
                  </a:lnTo>
                  <a:cubicBezTo>
                    <a:pt x="1" y="76311"/>
                    <a:pt x="53" y="76558"/>
                    <a:pt x="150" y="76785"/>
                  </a:cubicBezTo>
                  <a:cubicBezTo>
                    <a:pt x="442" y="77467"/>
                    <a:pt x="1105" y="77903"/>
                    <a:pt x="1846" y="77903"/>
                  </a:cubicBezTo>
                  <a:lnTo>
                    <a:pt x="39059" y="77903"/>
                  </a:lnTo>
                  <a:cubicBezTo>
                    <a:pt x="40079" y="77903"/>
                    <a:pt x="40904" y="77078"/>
                    <a:pt x="40904" y="76064"/>
                  </a:cubicBezTo>
                  <a:lnTo>
                    <a:pt x="40904" y="1846"/>
                  </a:lnTo>
                  <a:cubicBezTo>
                    <a:pt x="40904" y="826"/>
                    <a:pt x="40079" y="1"/>
                    <a:pt x="390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3"/>
            <p:cNvSpPr/>
            <p:nvPr/>
          </p:nvSpPr>
          <p:spPr>
            <a:xfrm>
              <a:off x="882100" y="869500"/>
              <a:ext cx="881450" cy="39325"/>
            </a:xfrm>
            <a:custGeom>
              <a:rect b="b" l="l" r="r" t="t"/>
              <a:pathLst>
                <a:path extrusionOk="0" h="1573" w="35258">
                  <a:moveTo>
                    <a:pt x="267" y="0"/>
                  </a:moveTo>
                  <a:cubicBezTo>
                    <a:pt x="117" y="0"/>
                    <a:pt x="0" y="117"/>
                    <a:pt x="0" y="260"/>
                  </a:cubicBezTo>
                  <a:lnTo>
                    <a:pt x="0" y="1306"/>
                  </a:lnTo>
                  <a:cubicBezTo>
                    <a:pt x="0" y="1455"/>
                    <a:pt x="117" y="1572"/>
                    <a:pt x="267" y="1572"/>
                  </a:cubicBezTo>
                  <a:lnTo>
                    <a:pt x="34998" y="1572"/>
                  </a:lnTo>
                  <a:cubicBezTo>
                    <a:pt x="35141" y="1572"/>
                    <a:pt x="35258" y="1455"/>
                    <a:pt x="35258" y="1306"/>
                  </a:cubicBezTo>
                  <a:lnTo>
                    <a:pt x="35258" y="260"/>
                  </a:lnTo>
                  <a:cubicBezTo>
                    <a:pt x="35258" y="117"/>
                    <a:pt x="35141" y="0"/>
                    <a:pt x="34998" y="0"/>
                  </a:cubicBez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3"/>
            <p:cNvSpPr/>
            <p:nvPr/>
          </p:nvSpPr>
          <p:spPr>
            <a:xfrm>
              <a:off x="882100" y="952325"/>
              <a:ext cx="881450" cy="39325"/>
            </a:xfrm>
            <a:custGeom>
              <a:rect b="b" l="l" r="r" t="t"/>
              <a:pathLst>
                <a:path extrusionOk="0" h="1573" w="35258">
                  <a:moveTo>
                    <a:pt x="267" y="0"/>
                  </a:moveTo>
                  <a:cubicBezTo>
                    <a:pt x="117" y="0"/>
                    <a:pt x="0" y="117"/>
                    <a:pt x="0" y="267"/>
                  </a:cubicBezTo>
                  <a:lnTo>
                    <a:pt x="0" y="1306"/>
                  </a:lnTo>
                  <a:cubicBezTo>
                    <a:pt x="0" y="1456"/>
                    <a:pt x="117" y="1573"/>
                    <a:pt x="267" y="1573"/>
                  </a:cubicBezTo>
                  <a:lnTo>
                    <a:pt x="34998" y="1573"/>
                  </a:lnTo>
                  <a:cubicBezTo>
                    <a:pt x="35141" y="1573"/>
                    <a:pt x="35258" y="1456"/>
                    <a:pt x="35258" y="1306"/>
                  </a:cubicBezTo>
                  <a:lnTo>
                    <a:pt x="35258" y="267"/>
                  </a:lnTo>
                  <a:cubicBezTo>
                    <a:pt x="35258" y="117"/>
                    <a:pt x="35141" y="0"/>
                    <a:pt x="34998" y="0"/>
                  </a:cubicBez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3"/>
            <p:cNvSpPr/>
            <p:nvPr/>
          </p:nvSpPr>
          <p:spPr>
            <a:xfrm>
              <a:off x="882100" y="1035975"/>
              <a:ext cx="881450" cy="39325"/>
            </a:xfrm>
            <a:custGeom>
              <a:rect b="b" l="l" r="r" t="t"/>
              <a:pathLst>
                <a:path extrusionOk="0" h="1573" w="35258">
                  <a:moveTo>
                    <a:pt x="267" y="0"/>
                  </a:moveTo>
                  <a:cubicBezTo>
                    <a:pt x="117" y="0"/>
                    <a:pt x="0" y="124"/>
                    <a:pt x="0" y="267"/>
                  </a:cubicBezTo>
                  <a:lnTo>
                    <a:pt x="0" y="1313"/>
                  </a:lnTo>
                  <a:cubicBezTo>
                    <a:pt x="0" y="1455"/>
                    <a:pt x="117" y="1572"/>
                    <a:pt x="267" y="1572"/>
                  </a:cubicBezTo>
                  <a:lnTo>
                    <a:pt x="34998" y="1572"/>
                  </a:lnTo>
                  <a:cubicBezTo>
                    <a:pt x="35141" y="1572"/>
                    <a:pt x="35258" y="1455"/>
                    <a:pt x="35258" y="1313"/>
                  </a:cubicBezTo>
                  <a:lnTo>
                    <a:pt x="35258" y="267"/>
                  </a:lnTo>
                  <a:cubicBezTo>
                    <a:pt x="35258" y="124"/>
                    <a:pt x="35141" y="0"/>
                    <a:pt x="34998" y="0"/>
                  </a:cubicBez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3"/>
            <p:cNvSpPr/>
            <p:nvPr/>
          </p:nvSpPr>
          <p:spPr>
            <a:xfrm>
              <a:off x="882100" y="2139600"/>
              <a:ext cx="881450" cy="39325"/>
            </a:xfrm>
            <a:custGeom>
              <a:rect b="b" l="l" r="r" t="t"/>
              <a:pathLst>
                <a:path extrusionOk="0" h="1573" w="35258">
                  <a:moveTo>
                    <a:pt x="267" y="0"/>
                  </a:moveTo>
                  <a:cubicBezTo>
                    <a:pt x="117" y="0"/>
                    <a:pt x="0" y="117"/>
                    <a:pt x="0" y="260"/>
                  </a:cubicBezTo>
                  <a:lnTo>
                    <a:pt x="0" y="1306"/>
                  </a:lnTo>
                  <a:cubicBezTo>
                    <a:pt x="0" y="1449"/>
                    <a:pt x="117" y="1572"/>
                    <a:pt x="267" y="1572"/>
                  </a:cubicBezTo>
                  <a:lnTo>
                    <a:pt x="34998" y="1572"/>
                  </a:lnTo>
                  <a:cubicBezTo>
                    <a:pt x="35141" y="1572"/>
                    <a:pt x="35258" y="1449"/>
                    <a:pt x="35258" y="1306"/>
                  </a:cubicBezTo>
                  <a:lnTo>
                    <a:pt x="35258" y="260"/>
                  </a:lnTo>
                  <a:cubicBezTo>
                    <a:pt x="35258" y="117"/>
                    <a:pt x="35141" y="0"/>
                    <a:pt x="34998" y="0"/>
                  </a:cubicBez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3"/>
            <p:cNvSpPr/>
            <p:nvPr/>
          </p:nvSpPr>
          <p:spPr>
            <a:xfrm>
              <a:off x="882100" y="2222750"/>
              <a:ext cx="881450" cy="39325"/>
            </a:xfrm>
            <a:custGeom>
              <a:rect b="b" l="l" r="r" t="t"/>
              <a:pathLst>
                <a:path extrusionOk="0" h="1573" w="35258">
                  <a:moveTo>
                    <a:pt x="267" y="0"/>
                  </a:moveTo>
                  <a:cubicBezTo>
                    <a:pt x="117" y="0"/>
                    <a:pt x="0" y="124"/>
                    <a:pt x="0" y="267"/>
                  </a:cubicBezTo>
                  <a:lnTo>
                    <a:pt x="0" y="1313"/>
                  </a:lnTo>
                  <a:cubicBezTo>
                    <a:pt x="0" y="1456"/>
                    <a:pt x="117" y="1573"/>
                    <a:pt x="267" y="1573"/>
                  </a:cubicBezTo>
                  <a:lnTo>
                    <a:pt x="34998" y="1573"/>
                  </a:lnTo>
                  <a:cubicBezTo>
                    <a:pt x="35141" y="1573"/>
                    <a:pt x="35258" y="1456"/>
                    <a:pt x="35258" y="1313"/>
                  </a:cubicBezTo>
                  <a:lnTo>
                    <a:pt x="35258" y="267"/>
                  </a:lnTo>
                  <a:cubicBezTo>
                    <a:pt x="35258" y="124"/>
                    <a:pt x="35141" y="0"/>
                    <a:pt x="34998" y="0"/>
                  </a:cubicBez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3"/>
            <p:cNvSpPr/>
            <p:nvPr/>
          </p:nvSpPr>
          <p:spPr>
            <a:xfrm>
              <a:off x="1000825" y="754975"/>
              <a:ext cx="36575" cy="46500"/>
            </a:xfrm>
            <a:custGeom>
              <a:rect b="b" l="l" r="r" t="t"/>
              <a:pathLst>
                <a:path extrusionOk="0" h="1860" w="1463">
                  <a:moveTo>
                    <a:pt x="0" y="1"/>
                  </a:moveTo>
                  <a:lnTo>
                    <a:pt x="0" y="1859"/>
                  </a:lnTo>
                  <a:lnTo>
                    <a:pt x="1462" y="1859"/>
                  </a:lnTo>
                  <a:lnTo>
                    <a:pt x="1462" y="1372"/>
                  </a:lnTo>
                  <a:lnTo>
                    <a:pt x="624" y="1372"/>
                  </a:lnTo>
                  <a:lnTo>
                    <a:pt x="624" y="1"/>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3"/>
            <p:cNvSpPr/>
            <p:nvPr/>
          </p:nvSpPr>
          <p:spPr>
            <a:xfrm>
              <a:off x="1041750" y="754975"/>
              <a:ext cx="15625" cy="46500"/>
            </a:xfrm>
            <a:custGeom>
              <a:rect b="b" l="l" r="r" t="t"/>
              <a:pathLst>
                <a:path extrusionOk="0" h="1860" w="625">
                  <a:moveTo>
                    <a:pt x="1" y="1"/>
                  </a:moveTo>
                  <a:lnTo>
                    <a:pt x="1" y="1859"/>
                  </a:lnTo>
                  <a:lnTo>
                    <a:pt x="624" y="1859"/>
                  </a:lnTo>
                  <a:lnTo>
                    <a:pt x="624" y="1"/>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3"/>
            <p:cNvSpPr/>
            <p:nvPr/>
          </p:nvSpPr>
          <p:spPr>
            <a:xfrm>
              <a:off x="1059775" y="754975"/>
              <a:ext cx="54775" cy="46500"/>
            </a:xfrm>
            <a:custGeom>
              <a:rect b="b" l="l" r="r" t="t"/>
              <a:pathLst>
                <a:path extrusionOk="0" h="1860" w="2191">
                  <a:moveTo>
                    <a:pt x="1" y="1"/>
                  </a:moveTo>
                  <a:lnTo>
                    <a:pt x="787" y="1859"/>
                  </a:lnTo>
                  <a:lnTo>
                    <a:pt x="1404" y="1859"/>
                  </a:lnTo>
                  <a:lnTo>
                    <a:pt x="2190" y="1"/>
                  </a:lnTo>
                  <a:lnTo>
                    <a:pt x="1573" y="1"/>
                  </a:lnTo>
                  <a:lnTo>
                    <a:pt x="1118" y="1086"/>
                  </a:lnTo>
                  <a:lnTo>
                    <a:pt x="676" y="1"/>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3"/>
            <p:cNvSpPr/>
            <p:nvPr/>
          </p:nvSpPr>
          <p:spPr>
            <a:xfrm>
              <a:off x="1116150" y="754975"/>
              <a:ext cx="38500" cy="46500"/>
            </a:xfrm>
            <a:custGeom>
              <a:rect b="b" l="l" r="r" t="t"/>
              <a:pathLst>
                <a:path extrusionOk="0" h="1860" w="1540">
                  <a:moveTo>
                    <a:pt x="0" y="1"/>
                  </a:moveTo>
                  <a:lnTo>
                    <a:pt x="0" y="1859"/>
                  </a:lnTo>
                  <a:lnTo>
                    <a:pt x="1540" y="1859"/>
                  </a:lnTo>
                  <a:lnTo>
                    <a:pt x="1540" y="1385"/>
                  </a:lnTo>
                  <a:lnTo>
                    <a:pt x="611" y="1385"/>
                  </a:lnTo>
                  <a:lnTo>
                    <a:pt x="611" y="1144"/>
                  </a:lnTo>
                  <a:lnTo>
                    <a:pt x="1397" y="1144"/>
                  </a:lnTo>
                  <a:lnTo>
                    <a:pt x="1397" y="690"/>
                  </a:lnTo>
                  <a:lnTo>
                    <a:pt x="611" y="690"/>
                  </a:lnTo>
                  <a:lnTo>
                    <a:pt x="611" y="475"/>
                  </a:lnTo>
                  <a:lnTo>
                    <a:pt x="1507" y="475"/>
                  </a:lnTo>
                  <a:lnTo>
                    <a:pt x="1507" y="1"/>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3"/>
            <p:cNvSpPr/>
            <p:nvPr/>
          </p:nvSpPr>
          <p:spPr>
            <a:xfrm>
              <a:off x="896225" y="753050"/>
              <a:ext cx="77175" cy="51175"/>
            </a:xfrm>
            <a:custGeom>
              <a:rect b="b" l="l" r="r" t="t"/>
              <a:pathLst>
                <a:path extrusionOk="0" h="2047" w="3087">
                  <a:moveTo>
                    <a:pt x="1163" y="429"/>
                  </a:moveTo>
                  <a:lnTo>
                    <a:pt x="1677" y="728"/>
                  </a:lnTo>
                  <a:lnTo>
                    <a:pt x="1813" y="812"/>
                  </a:lnTo>
                  <a:lnTo>
                    <a:pt x="2190" y="1026"/>
                  </a:lnTo>
                  <a:lnTo>
                    <a:pt x="1677" y="1319"/>
                  </a:lnTo>
                  <a:lnTo>
                    <a:pt x="1163" y="1618"/>
                  </a:lnTo>
                  <a:lnTo>
                    <a:pt x="1163" y="429"/>
                  </a:lnTo>
                  <a:close/>
                  <a:moveTo>
                    <a:pt x="663" y="0"/>
                  </a:moveTo>
                  <a:cubicBezTo>
                    <a:pt x="299" y="0"/>
                    <a:pt x="7" y="292"/>
                    <a:pt x="7" y="656"/>
                  </a:cubicBezTo>
                  <a:lnTo>
                    <a:pt x="7" y="1390"/>
                  </a:lnTo>
                  <a:cubicBezTo>
                    <a:pt x="1" y="1754"/>
                    <a:pt x="299" y="2046"/>
                    <a:pt x="663" y="2046"/>
                  </a:cubicBezTo>
                  <a:lnTo>
                    <a:pt x="2430" y="2046"/>
                  </a:lnTo>
                  <a:cubicBezTo>
                    <a:pt x="2794" y="2046"/>
                    <a:pt x="3086" y="1754"/>
                    <a:pt x="3086" y="1390"/>
                  </a:cubicBezTo>
                  <a:lnTo>
                    <a:pt x="3086" y="656"/>
                  </a:lnTo>
                  <a:cubicBezTo>
                    <a:pt x="3086" y="461"/>
                    <a:pt x="2996" y="273"/>
                    <a:pt x="2840" y="143"/>
                  </a:cubicBezTo>
                  <a:cubicBezTo>
                    <a:pt x="2723" y="52"/>
                    <a:pt x="2580" y="0"/>
                    <a:pt x="2430"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3"/>
            <p:cNvSpPr/>
            <p:nvPr/>
          </p:nvSpPr>
          <p:spPr>
            <a:xfrm>
              <a:off x="925300" y="763750"/>
              <a:ext cx="25675" cy="29750"/>
            </a:xfrm>
            <a:custGeom>
              <a:rect b="b" l="l" r="r" t="t"/>
              <a:pathLst>
                <a:path extrusionOk="0" h="1190" w="1027">
                  <a:moveTo>
                    <a:pt x="0" y="1"/>
                  </a:moveTo>
                  <a:lnTo>
                    <a:pt x="0" y="598"/>
                  </a:lnTo>
                  <a:lnTo>
                    <a:pt x="0" y="800"/>
                  </a:lnTo>
                  <a:lnTo>
                    <a:pt x="0" y="1190"/>
                  </a:lnTo>
                  <a:lnTo>
                    <a:pt x="514" y="891"/>
                  </a:lnTo>
                  <a:lnTo>
                    <a:pt x="1027" y="598"/>
                  </a:lnTo>
                  <a:lnTo>
                    <a:pt x="650" y="378"/>
                  </a:lnTo>
                  <a:lnTo>
                    <a:pt x="514" y="300"/>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3"/>
            <p:cNvSpPr/>
            <p:nvPr/>
          </p:nvSpPr>
          <p:spPr>
            <a:xfrm>
              <a:off x="1594450" y="754975"/>
              <a:ext cx="23750" cy="46500"/>
            </a:xfrm>
            <a:custGeom>
              <a:rect b="b" l="l" r="r" t="t"/>
              <a:pathLst>
                <a:path extrusionOk="0" h="1860" w="950">
                  <a:moveTo>
                    <a:pt x="949" y="1"/>
                  </a:moveTo>
                  <a:lnTo>
                    <a:pt x="1" y="7"/>
                  </a:lnTo>
                  <a:lnTo>
                    <a:pt x="1" y="475"/>
                  </a:lnTo>
                  <a:lnTo>
                    <a:pt x="319" y="475"/>
                  </a:lnTo>
                  <a:lnTo>
                    <a:pt x="319" y="1859"/>
                  </a:lnTo>
                  <a:lnTo>
                    <a:pt x="949" y="1859"/>
                  </a:lnTo>
                  <a:lnTo>
                    <a:pt x="949" y="1"/>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3"/>
            <p:cNvSpPr/>
            <p:nvPr/>
          </p:nvSpPr>
          <p:spPr>
            <a:xfrm>
              <a:off x="1623200" y="785000"/>
              <a:ext cx="17575" cy="27025"/>
            </a:xfrm>
            <a:custGeom>
              <a:rect b="b" l="l" r="r" t="t"/>
              <a:pathLst>
                <a:path extrusionOk="0" h="1081" w="703">
                  <a:moveTo>
                    <a:pt x="355" y="0"/>
                  </a:moveTo>
                  <a:cubicBezTo>
                    <a:pt x="265" y="0"/>
                    <a:pt x="176" y="31"/>
                    <a:pt x="105" y="93"/>
                  </a:cubicBezTo>
                  <a:cubicBezTo>
                    <a:pt x="40" y="158"/>
                    <a:pt x="1" y="242"/>
                    <a:pt x="7" y="333"/>
                  </a:cubicBezTo>
                  <a:cubicBezTo>
                    <a:pt x="1" y="398"/>
                    <a:pt x="20" y="463"/>
                    <a:pt x="46" y="515"/>
                  </a:cubicBezTo>
                  <a:cubicBezTo>
                    <a:pt x="79" y="567"/>
                    <a:pt x="124" y="606"/>
                    <a:pt x="176" y="632"/>
                  </a:cubicBezTo>
                  <a:lnTo>
                    <a:pt x="46" y="1080"/>
                  </a:lnTo>
                  <a:lnTo>
                    <a:pt x="416" y="1080"/>
                  </a:lnTo>
                  <a:lnTo>
                    <a:pt x="605" y="684"/>
                  </a:lnTo>
                  <a:cubicBezTo>
                    <a:pt x="637" y="613"/>
                    <a:pt x="663" y="548"/>
                    <a:pt x="683" y="476"/>
                  </a:cubicBezTo>
                  <a:cubicBezTo>
                    <a:pt x="696" y="431"/>
                    <a:pt x="702" y="385"/>
                    <a:pt x="702" y="333"/>
                  </a:cubicBezTo>
                  <a:cubicBezTo>
                    <a:pt x="702" y="242"/>
                    <a:pt x="670" y="158"/>
                    <a:pt x="605" y="93"/>
                  </a:cubicBezTo>
                  <a:cubicBezTo>
                    <a:pt x="533" y="31"/>
                    <a:pt x="444" y="0"/>
                    <a:pt x="355" y="0"/>
                  </a:cubicBez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3"/>
            <p:cNvSpPr/>
            <p:nvPr/>
          </p:nvSpPr>
          <p:spPr>
            <a:xfrm>
              <a:off x="1642375" y="754975"/>
              <a:ext cx="39650" cy="47650"/>
            </a:xfrm>
            <a:custGeom>
              <a:rect b="b" l="l" r="r" t="t"/>
              <a:pathLst>
                <a:path extrusionOk="0" h="1906" w="1586">
                  <a:moveTo>
                    <a:pt x="228" y="1"/>
                  </a:moveTo>
                  <a:lnTo>
                    <a:pt x="130" y="1125"/>
                  </a:lnTo>
                  <a:lnTo>
                    <a:pt x="669" y="1125"/>
                  </a:lnTo>
                  <a:cubicBezTo>
                    <a:pt x="747" y="1125"/>
                    <a:pt x="819" y="1131"/>
                    <a:pt x="890" y="1164"/>
                  </a:cubicBezTo>
                  <a:cubicBezTo>
                    <a:pt x="929" y="1177"/>
                    <a:pt x="955" y="1216"/>
                    <a:pt x="949" y="1261"/>
                  </a:cubicBezTo>
                  <a:cubicBezTo>
                    <a:pt x="949" y="1307"/>
                    <a:pt x="923" y="1346"/>
                    <a:pt x="884" y="1365"/>
                  </a:cubicBezTo>
                  <a:cubicBezTo>
                    <a:pt x="841" y="1392"/>
                    <a:pt x="788" y="1406"/>
                    <a:pt x="738" y="1406"/>
                  </a:cubicBezTo>
                  <a:cubicBezTo>
                    <a:pt x="728" y="1406"/>
                    <a:pt x="718" y="1405"/>
                    <a:pt x="708" y="1404"/>
                  </a:cubicBezTo>
                  <a:cubicBezTo>
                    <a:pt x="624" y="1404"/>
                    <a:pt x="540" y="1391"/>
                    <a:pt x="455" y="1372"/>
                  </a:cubicBezTo>
                  <a:cubicBezTo>
                    <a:pt x="371" y="1346"/>
                    <a:pt x="293" y="1313"/>
                    <a:pt x="215" y="1274"/>
                  </a:cubicBezTo>
                  <a:lnTo>
                    <a:pt x="0" y="1736"/>
                  </a:lnTo>
                  <a:cubicBezTo>
                    <a:pt x="111" y="1794"/>
                    <a:pt x="221" y="1833"/>
                    <a:pt x="345" y="1859"/>
                  </a:cubicBezTo>
                  <a:cubicBezTo>
                    <a:pt x="468" y="1892"/>
                    <a:pt x="604" y="1905"/>
                    <a:pt x="734" y="1905"/>
                  </a:cubicBezTo>
                  <a:cubicBezTo>
                    <a:pt x="748" y="1905"/>
                    <a:pt x="762" y="1905"/>
                    <a:pt x="775" y="1905"/>
                  </a:cubicBezTo>
                  <a:cubicBezTo>
                    <a:pt x="924" y="1905"/>
                    <a:pt x="1072" y="1873"/>
                    <a:pt x="1209" y="1814"/>
                  </a:cubicBezTo>
                  <a:cubicBezTo>
                    <a:pt x="1326" y="1762"/>
                    <a:pt x="1423" y="1677"/>
                    <a:pt x="1495" y="1573"/>
                  </a:cubicBezTo>
                  <a:cubicBezTo>
                    <a:pt x="1553" y="1476"/>
                    <a:pt x="1585" y="1365"/>
                    <a:pt x="1585" y="1248"/>
                  </a:cubicBezTo>
                  <a:cubicBezTo>
                    <a:pt x="1585" y="1086"/>
                    <a:pt x="1521" y="930"/>
                    <a:pt x="1397" y="820"/>
                  </a:cubicBezTo>
                  <a:cubicBezTo>
                    <a:pt x="1274" y="709"/>
                    <a:pt x="1085" y="657"/>
                    <a:pt x="819" y="657"/>
                  </a:cubicBezTo>
                  <a:lnTo>
                    <a:pt x="728" y="657"/>
                  </a:lnTo>
                  <a:lnTo>
                    <a:pt x="741" y="475"/>
                  </a:lnTo>
                  <a:lnTo>
                    <a:pt x="1456" y="475"/>
                  </a:lnTo>
                  <a:lnTo>
                    <a:pt x="1456" y="1"/>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3"/>
            <p:cNvSpPr/>
            <p:nvPr/>
          </p:nvSpPr>
          <p:spPr>
            <a:xfrm>
              <a:off x="1684750" y="753925"/>
              <a:ext cx="41775" cy="48550"/>
            </a:xfrm>
            <a:custGeom>
              <a:rect b="b" l="l" r="r" t="t"/>
              <a:pathLst>
                <a:path extrusionOk="0" h="1942" w="1671">
                  <a:moveTo>
                    <a:pt x="836" y="421"/>
                  </a:moveTo>
                  <a:cubicBezTo>
                    <a:pt x="875" y="421"/>
                    <a:pt x="914" y="436"/>
                    <a:pt x="943" y="465"/>
                  </a:cubicBezTo>
                  <a:cubicBezTo>
                    <a:pt x="995" y="530"/>
                    <a:pt x="995" y="628"/>
                    <a:pt x="943" y="699"/>
                  </a:cubicBezTo>
                  <a:cubicBezTo>
                    <a:pt x="914" y="728"/>
                    <a:pt x="875" y="743"/>
                    <a:pt x="836" y="743"/>
                  </a:cubicBezTo>
                  <a:cubicBezTo>
                    <a:pt x="797" y="743"/>
                    <a:pt x="758" y="728"/>
                    <a:pt x="729" y="699"/>
                  </a:cubicBezTo>
                  <a:cubicBezTo>
                    <a:pt x="670" y="628"/>
                    <a:pt x="670" y="530"/>
                    <a:pt x="729" y="465"/>
                  </a:cubicBezTo>
                  <a:cubicBezTo>
                    <a:pt x="758" y="436"/>
                    <a:pt x="797" y="421"/>
                    <a:pt x="836" y="421"/>
                  </a:cubicBezTo>
                  <a:close/>
                  <a:moveTo>
                    <a:pt x="836" y="1133"/>
                  </a:moveTo>
                  <a:cubicBezTo>
                    <a:pt x="888" y="1133"/>
                    <a:pt x="940" y="1151"/>
                    <a:pt x="982" y="1186"/>
                  </a:cubicBezTo>
                  <a:cubicBezTo>
                    <a:pt x="1060" y="1264"/>
                    <a:pt x="1060" y="1388"/>
                    <a:pt x="982" y="1466"/>
                  </a:cubicBezTo>
                  <a:cubicBezTo>
                    <a:pt x="940" y="1501"/>
                    <a:pt x="888" y="1519"/>
                    <a:pt x="836" y="1519"/>
                  </a:cubicBezTo>
                  <a:cubicBezTo>
                    <a:pt x="784" y="1519"/>
                    <a:pt x="732" y="1501"/>
                    <a:pt x="690" y="1466"/>
                  </a:cubicBezTo>
                  <a:cubicBezTo>
                    <a:pt x="612" y="1388"/>
                    <a:pt x="612" y="1264"/>
                    <a:pt x="690" y="1186"/>
                  </a:cubicBezTo>
                  <a:cubicBezTo>
                    <a:pt x="732" y="1151"/>
                    <a:pt x="784" y="1133"/>
                    <a:pt x="836" y="1133"/>
                  </a:cubicBezTo>
                  <a:close/>
                  <a:moveTo>
                    <a:pt x="836" y="1"/>
                  </a:moveTo>
                  <a:cubicBezTo>
                    <a:pt x="701" y="1"/>
                    <a:pt x="566" y="23"/>
                    <a:pt x="436" y="69"/>
                  </a:cubicBezTo>
                  <a:cubicBezTo>
                    <a:pt x="332" y="108"/>
                    <a:pt x="235" y="173"/>
                    <a:pt x="163" y="264"/>
                  </a:cubicBezTo>
                  <a:cubicBezTo>
                    <a:pt x="98" y="348"/>
                    <a:pt x="66" y="452"/>
                    <a:pt x="66" y="556"/>
                  </a:cubicBezTo>
                  <a:cubicBezTo>
                    <a:pt x="66" y="699"/>
                    <a:pt x="137" y="836"/>
                    <a:pt x="248" y="920"/>
                  </a:cubicBezTo>
                  <a:cubicBezTo>
                    <a:pt x="176" y="966"/>
                    <a:pt x="111" y="1030"/>
                    <a:pt x="66" y="1102"/>
                  </a:cubicBezTo>
                  <a:cubicBezTo>
                    <a:pt x="20" y="1173"/>
                    <a:pt x="1" y="1258"/>
                    <a:pt x="1" y="1349"/>
                  </a:cubicBezTo>
                  <a:cubicBezTo>
                    <a:pt x="1" y="1459"/>
                    <a:pt x="40" y="1570"/>
                    <a:pt x="105" y="1661"/>
                  </a:cubicBezTo>
                  <a:cubicBezTo>
                    <a:pt x="183" y="1758"/>
                    <a:pt x="287" y="1830"/>
                    <a:pt x="397" y="1869"/>
                  </a:cubicBezTo>
                  <a:cubicBezTo>
                    <a:pt x="540" y="1917"/>
                    <a:pt x="688" y="1942"/>
                    <a:pt x="835" y="1942"/>
                  </a:cubicBezTo>
                  <a:cubicBezTo>
                    <a:pt x="982" y="1942"/>
                    <a:pt x="1128" y="1917"/>
                    <a:pt x="1268" y="1869"/>
                  </a:cubicBezTo>
                  <a:cubicBezTo>
                    <a:pt x="1385" y="1830"/>
                    <a:pt x="1489" y="1758"/>
                    <a:pt x="1560" y="1661"/>
                  </a:cubicBezTo>
                  <a:cubicBezTo>
                    <a:pt x="1632" y="1570"/>
                    <a:pt x="1671" y="1459"/>
                    <a:pt x="1671" y="1349"/>
                  </a:cubicBezTo>
                  <a:cubicBezTo>
                    <a:pt x="1671" y="1258"/>
                    <a:pt x="1645" y="1173"/>
                    <a:pt x="1606" y="1102"/>
                  </a:cubicBezTo>
                  <a:cubicBezTo>
                    <a:pt x="1554" y="1030"/>
                    <a:pt x="1495" y="966"/>
                    <a:pt x="1417" y="920"/>
                  </a:cubicBezTo>
                  <a:cubicBezTo>
                    <a:pt x="1534" y="836"/>
                    <a:pt x="1606" y="699"/>
                    <a:pt x="1599" y="556"/>
                  </a:cubicBezTo>
                  <a:cubicBezTo>
                    <a:pt x="1606" y="452"/>
                    <a:pt x="1567" y="348"/>
                    <a:pt x="1508" y="264"/>
                  </a:cubicBezTo>
                  <a:cubicBezTo>
                    <a:pt x="1437" y="173"/>
                    <a:pt x="1339" y="108"/>
                    <a:pt x="1235" y="69"/>
                  </a:cubicBezTo>
                  <a:cubicBezTo>
                    <a:pt x="1105" y="23"/>
                    <a:pt x="971" y="1"/>
                    <a:pt x="836" y="1"/>
                  </a:cubicBez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3"/>
            <p:cNvSpPr/>
            <p:nvPr/>
          </p:nvSpPr>
          <p:spPr>
            <a:xfrm>
              <a:off x="1727650" y="754975"/>
              <a:ext cx="39650" cy="47475"/>
            </a:xfrm>
            <a:custGeom>
              <a:rect b="b" l="l" r="r" t="t"/>
              <a:pathLst>
                <a:path extrusionOk="0" h="1899" w="1586">
                  <a:moveTo>
                    <a:pt x="98" y="1"/>
                  </a:moveTo>
                  <a:lnTo>
                    <a:pt x="98" y="475"/>
                  </a:lnTo>
                  <a:lnTo>
                    <a:pt x="760" y="475"/>
                  </a:lnTo>
                  <a:lnTo>
                    <a:pt x="487" y="755"/>
                  </a:lnTo>
                  <a:lnTo>
                    <a:pt x="487" y="1138"/>
                  </a:lnTo>
                  <a:lnTo>
                    <a:pt x="734" y="1138"/>
                  </a:lnTo>
                  <a:cubicBezTo>
                    <a:pt x="877" y="1138"/>
                    <a:pt x="955" y="1183"/>
                    <a:pt x="955" y="1261"/>
                  </a:cubicBezTo>
                  <a:cubicBezTo>
                    <a:pt x="955" y="1307"/>
                    <a:pt x="929" y="1352"/>
                    <a:pt x="884" y="1372"/>
                  </a:cubicBezTo>
                  <a:cubicBezTo>
                    <a:pt x="832" y="1398"/>
                    <a:pt x="773" y="1411"/>
                    <a:pt x="715" y="1411"/>
                  </a:cubicBezTo>
                  <a:cubicBezTo>
                    <a:pt x="624" y="1404"/>
                    <a:pt x="539" y="1398"/>
                    <a:pt x="461" y="1372"/>
                  </a:cubicBezTo>
                  <a:cubicBezTo>
                    <a:pt x="370" y="1352"/>
                    <a:pt x="292" y="1313"/>
                    <a:pt x="214" y="1274"/>
                  </a:cubicBezTo>
                  <a:lnTo>
                    <a:pt x="0" y="1736"/>
                  </a:lnTo>
                  <a:cubicBezTo>
                    <a:pt x="111" y="1794"/>
                    <a:pt x="227" y="1833"/>
                    <a:pt x="344" y="1859"/>
                  </a:cubicBezTo>
                  <a:cubicBezTo>
                    <a:pt x="474" y="1885"/>
                    <a:pt x="604" y="1898"/>
                    <a:pt x="734" y="1898"/>
                  </a:cubicBezTo>
                  <a:cubicBezTo>
                    <a:pt x="748" y="1899"/>
                    <a:pt x="762" y="1899"/>
                    <a:pt x="775" y="1899"/>
                  </a:cubicBezTo>
                  <a:cubicBezTo>
                    <a:pt x="924" y="1899"/>
                    <a:pt x="1072" y="1867"/>
                    <a:pt x="1208" y="1814"/>
                  </a:cubicBezTo>
                  <a:cubicBezTo>
                    <a:pt x="1325" y="1762"/>
                    <a:pt x="1423" y="1677"/>
                    <a:pt x="1494" y="1573"/>
                  </a:cubicBezTo>
                  <a:cubicBezTo>
                    <a:pt x="1553" y="1482"/>
                    <a:pt x="1585" y="1372"/>
                    <a:pt x="1585" y="1261"/>
                  </a:cubicBezTo>
                  <a:cubicBezTo>
                    <a:pt x="1585" y="1144"/>
                    <a:pt x="1546" y="1021"/>
                    <a:pt x="1468" y="930"/>
                  </a:cubicBezTo>
                  <a:cubicBezTo>
                    <a:pt x="1384" y="833"/>
                    <a:pt x="1267" y="761"/>
                    <a:pt x="1137" y="735"/>
                  </a:cubicBezTo>
                  <a:lnTo>
                    <a:pt x="1481" y="384"/>
                  </a:lnTo>
                  <a:lnTo>
                    <a:pt x="1481" y="1"/>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3"/>
            <p:cNvSpPr/>
            <p:nvPr/>
          </p:nvSpPr>
          <p:spPr>
            <a:xfrm>
              <a:off x="1538425" y="751100"/>
              <a:ext cx="33150" cy="28400"/>
            </a:xfrm>
            <a:custGeom>
              <a:rect b="b" l="l" r="r" t="t"/>
              <a:pathLst>
                <a:path extrusionOk="0" h="1136" w="1326">
                  <a:moveTo>
                    <a:pt x="761" y="0"/>
                  </a:moveTo>
                  <a:cubicBezTo>
                    <a:pt x="254" y="0"/>
                    <a:pt x="0" y="611"/>
                    <a:pt x="358" y="968"/>
                  </a:cubicBezTo>
                  <a:cubicBezTo>
                    <a:pt x="473" y="1084"/>
                    <a:pt x="615" y="1135"/>
                    <a:pt x="754" y="1135"/>
                  </a:cubicBezTo>
                  <a:cubicBezTo>
                    <a:pt x="1046" y="1135"/>
                    <a:pt x="1326" y="908"/>
                    <a:pt x="1326" y="565"/>
                  </a:cubicBezTo>
                  <a:cubicBezTo>
                    <a:pt x="1326" y="253"/>
                    <a:pt x="1072" y="0"/>
                    <a:pt x="761"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3"/>
            <p:cNvSpPr/>
            <p:nvPr/>
          </p:nvSpPr>
          <p:spPr>
            <a:xfrm>
              <a:off x="1530625" y="784375"/>
              <a:ext cx="53450" cy="17100"/>
            </a:xfrm>
            <a:custGeom>
              <a:rect b="b" l="l" r="r" t="t"/>
              <a:pathLst>
                <a:path extrusionOk="0" h="684" w="2138">
                  <a:moveTo>
                    <a:pt x="1021" y="0"/>
                  </a:moveTo>
                  <a:cubicBezTo>
                    <a:pt x="573" y="0"/>
                    <a:pt x="172" y="270"/>
                    <a:pt x="1" y="683"/>
                  </a:cubicBezTo>
                  <a:lnTo>
                    <a:pt x="2138" y="683"/>
                  </a:lnTo>
                  <a:cubicBezTo>
                    <a:pt x="1960" y="270"/>
                    <a:pt x="1559" y="0"/>
                    <a:pt x="1117" y="0"/>
                  </a:cubicBezTo>
                  <a:cubicBezTo>
                    <a:pt x="1106" y="0"/>
                    <a:pt x="1096" y="1"/>
                    <a:pt x="1086" y="1"/>
                  </a:cubicBezTo>
                  <a:lnTo>
                    <a:pt x="1053" y="1"/>
                  </a:lnTo>
                  <a:cubicBezTo>
                    <a:pt x="1043" y="1"/>
                    <a:pt x="1032" y="0"/>
                    <a:pt x="1021"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3"/>
            <p:cNvSpPr/>
            <p:nvPr/>
          </p:nvSpPr>
          <p:spPr>
            <a:xfrm>
              <a:off x="818425" y="563175"/>
              <a:ext cx="1022600" cy="132550"/>
            </a:xfrm>
            <a:custGeom>
              <a:rect b="b" l="l" r="r" t="t"/>
              <a:pathLst>
                <a:path extrusionOk="0" h="5302" w="40904">
                  <a:moveTo>
                    <a:pt x="1846" y="0"/>
                  </a:moveTo>
                  <a:cubicBezTo>
                    <a:pt x="826" y="7"/>
                    <a:pt x="1" y="825"/>
                    <a:pt x="1" y="1845"/>
                  </a:cubicBezTo>
                  <a:lnTo>
                    <a:pt x="1" y="5302"/>
                  </a:lnTo>
                  <a:lnTo>
                    <a:pt x="40904" y="5302"/>
                  </a:lnTo>
                  <a:lnTo>
                    <a:pt x="40904" y="1845"/>
                  </a:lnTo>
                  <a:cubicBezTo>
                    <a:pt x="40904" y="825"/>
                    <a:pt x="40079" y="0"/>
                    <a:pt x="39059" y="0"/>
                  </a:cubicBez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3"/>
            <p:cNvSpPr/>
            <p:nvPr/>
          </p:nvSpPr>
          <p:spPr>
            <a:xfrm>
              <a:off x="882100" y="1146250"/>
              <a:ext cx="881450" cy="947250"/>
            </a:xfrm>
            <a:custGeom>
              <a:rect b="b" l="l" r="r" t="t"/>
              <a:pathLst>
                <a:path extrusionOk="0" h="37890" w="35258">
                  <a:moveTo>
                    <a:pt x="1339" y="0"/>
                  </a:moveTo>
                  <a:cubicBezTo>
                    <a:pt x="598" y="0"/>
                    <a:pt x="0" y="598"/>
                    <a:pt x="0" y="1332"/>
                  </a:cubicBezTo>
                  <a:lnTo>
                    <a:pt x="0" y="36551"/>
                  </a:lnTo>
                  <a:cubicBezTo>
                    <a:pt x="0" y="37291"/>
                    <a:pt x="598" y="37889"/>
                    <a:pt x="1339" y="37889"/>
                  </a:cubicBezTo>
                  <a:lnTo>
                    <a:pt x="33926" y="37889"/>
                  </a:lnTo>
                  <a:cubicBezTo>
                    <a:pt x="34667" y="37889"/>
                    <a:pt x="35258" y="37291"/>
                    <a:pt x="35258" y="36551"/>
                  </a:cubicBezTo>
                  <a:lnTo>
                    <a:pt x="35258" y="1332"/>
                  </a:lnTo>
                  <a:cubicBezTo>
                    <a:pt x="35258" y="598"/>
                    <a:pt x="34667" y="0"/>
                    <a:pt x="33926" y="0"/>
                  </a:cubicBez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3"/>
            <p:cNvSpPr/>
            <p:nvPr/>
          </p:nvSpPr>
          <p:spPr>
            <a:xfrm>
              <a:off x="1069050" y="561875"/>
              <a:ext cx="521050" cy="65325"/>
            </a:xfrm>
            <a:custGeom>
              <a:rect b="b" l="l" r="r" t="t"/>
              <a:pathLst>
                <a:path extrusionOk="0" h="2613" w="20842">
                  <a:moveTo>
                    <a:pt x="0" y="0"/>
                  </a:moveTo>
                  <a:lnTo>
                    <a:pt x="1020" y="1020"/>
                  </a:lnTo>
                  <a:cubicBezTo>
                    <a:pt x="2040" y="2040"/>
                    <a:pt x="3417" y="2612"/>
                    <a:pt x="4860" y="2612"/>
                  </a:cubicBezTo>
                  <a:lnTo>
                    <a:pt x="15988" y="2612"/>
                  </a:lnTo>
                  <a:cubicBezTo>
                    <a:pt x="17431" y="2612"/>
                    <a:pt x="18814" y="2040"/>
                    <a:pt x="19834" y="1020"/>
                  </a:cubicBezTo>
                  <a:lnTo>
                    <a:pt x="20841" y="7"/>
                  </a:lnTo>
                  <a:lnTo>
                    <a:pt x="0" y="0"/>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3"/>
            <p:cNvSpPr/>
            <p:nvPr/>
          </p:nvSpPr>
          <p:spPr>
            <a:xfrm>
              <a:off x="1147800" y="576975"/>
              <a:ext cx="377175" cy="17575"/>
            </a:xfrm>
            <a:custGeom>
              <a:rect b="b" l="l" r="r" t="t"/>
              <a:pathLst>
                <a:path extrusionOk="0" h="703" w="15087">
                  <a:moveTo>
                    <a:pt x="124" y="1"/>
                  </a:moveTo>
                  <a:cubicBezTo>
                    <a:pt x="59" y="1"/>
                    <a:pt x="1" y="53"/>
                    <a:pt x="1" y="118"/>
                  </a:cubicBezTo>
                  <a:lnTo>
                    <a:pt x="1" y="585"/>
                  </a:lnTo>
                  <a:cubicBezTo>
                    <a:pt x="1" y="650"/>
                    <a:pt x="59" y="702"/>
                    <a:pt x="124" y="702"/>
                  </a:cubicBezTo>
                  <a:lnTo>
                    <a:pt x="14963" y="702"/>
                  </a:lnTo>
                  <a:cubicBezTo>
                    <a:pt x="15034" y="702"/>
                    <a:pt x="15086" y="650"/>
                    <a:pt x="15086" y="585"/>
                  </a:cubicBezTo>
                  <a:lnTo>
                    <a:pt x="15086" y="118"/>
                  </a:lnTo>
                  <a:cubicBezTo>
                    <a:pt x="15086" y="53"/>
                    <a:pt x="15034" y="1"/>
                    <a:pt x="14963"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3"/>
            <p:cNvSpPr/>
            <p:nvPr/>
          </p:nvSpPr>
          <p:spPr>
            <a:xfrm>
              <a:off x="796675" y="2321175"/>
              <a:ext cx="1054600" cy="200600"/>
            </a:xfrm>
            <a:custGeom>
              <a:rect b="b" l="l" r="r" t="t"/>
              <a:pathLst>
                <a:path extrusionOk="0" h="8024" w="42184">
                  <a:moveTo>
                    <a:pt x="0" y="0"/>
                  </a:moveTo>
                  <a:lnTo>
                    <a:pt x="0" y="8024"/>
                  </a:lnTo>
                  <a:lnTo>
                    <a:pt x="42183" y="8024"/>
                  </a:lnTo>
                  <a:lnTo>
                    <a:pt x="42183" y="0"/>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3"/>
            <p:cNvSpPr/>
            <p:nvPr/>
          </p:nvSpPr>
          <p:spPr>
            <a:xfrm>
              <a:off x="1249975" y="2349925"/>
              <a:ext cx="147975" cy="147975"/>
            </a:xfrm>
            <a:custGeom>
              <a:rect b="b" l="l" r="r" t="t"/>
              <a:pathLst>
                <a:path extrusionOk="0" h="5919" w="5919">
                  <a:moveTo>
                    <a:pt x="2963" y="0"/>
                  </a:moveTo>
                  <a:cubicBezTo>
                    <a:pt x="1326" y="0"/>
                    <a:pt x="0" y="1326"/>
                    <a:pt x="0" y="2963"/>
                  </a:cubicBezTo>
                  <a:cubicBezTo>
                    <a:pt x="0" y="4594"/>
                    <a:pt x="1326" y="5919"/>
                    <a:pt x="2963" y="5919"/>
                  </a:cubicBezTo>
                  <a:cubicBezTo>
                    <a:pt x="4593" y="5919"/>
                    <a:pt x="5919" y="4594"/>
                    <a:pt x="5919" y="2963"/>
                  </a:cubicBezTo>
                  <a:cubicBezTo>
                    <a:pt x="5919" y="1326"/>
                    <a:pt x="4593" y="0"/>
                    <a:pt x="29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3"/>
            <p:cNvSpPr/>
            <p:nvPr/>
          </p:nvSpPr>
          <p:spPr>
            <a:xfrm>
              <a:off x="511625" y="663100"/>
              <a:ext cx="130125" cy="127925"/>
            </a:xfrm>
            <a:custGeom>
              <a:rect b="b" l="l" r="r" t="t"/>
              <a:pathLst>
                <a:path extrusionOk="0" h="5117" w="5205">
                  <a:moveTo>
                    <a:pt x="2605" y="0"/>
                  </a:moveTo>
                  <a:cubicBezTo>
                    <a:pt x="2528" y="0"/>
                    <a:pt x="2450" y="48"/>
                    <a:pt x="2430" y="142"/>
                  </a:cubicBezTo>
                  <a:cubicBezTo>
                    <a:pt x="2157" y="1669"/>
                    <a:pt x="1709" y="2110"/>
                    <a:pt x="189" y="2390"/>
                  </a:cubicBezTo>
                  <a:cubicBezTo>
                    <a:pt x="0" y="2422"/>
                    <a:pt x="0" y="2695"/>
                    <a:pt x="189" y="2727"/>
                  </a:cubicBezTo>
                  <a:cubicBezTo>
                    <a:pt x="1709" y="3007"/>
                    <a:pt x="2157" y="3455"/>
                    <a:pt x="2430" y="4975"/>
                  </a:cubicBezTo>
                  <a:cubicBezTo>
                    <a:pt x="2450" y="5070"/>
                    <a:pt x="2528" y="5117"/>
                    <a:pt x="2605" y="5117"/>
                  </a:cubicBezTo>
                  <a:cubicBezTo>
                    <a:pt x="2682" y="5117"/>
                    <a:pt x="2758" y="5070"/>
                    <a:pt x="2774" y="4975"/>
                  </a:cubicBezTo>
                  <a:cubicBezTo>
                    <a:pt x="3047" y="3455"/>
                    <a:pt x="3496" y="3007"/>
                    <a:pt x="5016" y="2727"/>
                  </a:cubicBezTo>
                  <a:cubicBezTo>
                    <a:pt x="5204" y="2695"/>
                    <a:pt x="5204" y="2422"/>
                    <a:pt x="5016" y="2390"/>
                  </a:cubicBezTo>
                  <a:cubicBezTo>
                    <a:pt x="3496" y="2110"/>
                    <a:pt x="3047" y="1669"/>
                    <a:pt x="2774" y="142"/>
                  </a:cubicBezTo>
                  <a:cubicBezTo>
                    <a:pt x="2758" y="48"/>
                    <a:pt x="2682" y="0"/>
                    <a:pt x="260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3"/>
            <p:cNvSpPr/>
            <p:nvPr/>
          </p:nvSpPr>
          <p:spPr>
            <a:xfrm>
              <a:off x="2034275" y="1945425"/>
              <a:ext cx="130300" cy="127875"/>
            </a:xfrm>
            <a:custGeom>
              <a:rect b="b" l="l" r="r" t="t"/>
              <a:pathLst>
                <a:path extrusionOk="0" h="5115" w="5212">
                  <a:moveTo>
                    <a:pt x="2606" y="0"/>
                  </a:moveTo>
                  <a:cubicBezTo>
                    <a:pt x="2530" y="0"/>
                    <a:pt x="2453" y="49"/>
                    <a:pt x="2437" y="147"/>
                  </a:cubicBezTo>
                  <a:cubicBezTo>
                    <a:pt x="2158" y="1667"/>
                    <a:pt x="1716" y="2115"/>
                    <a:pt x="189" y="2388"/>
                  </a:cubicBezTo>
                  <a:cubicBezTo>
                    <a:pt x="1" y="2420"/>
                    <a:pt x="1" y="2693"/>
                    <a:pt x="189" y="2732"/>
                  </a:cubicBezTo>
                  <a:cubicBezTo>
                    <a:pt x="1716" y="3005"/>
                    <a:pt x="2158" y="3453"/>
                    <a:pt x="2437" y="4974"/>
                  </a:cubicBezTo>
                  <a:cubicBezTo>
                    <a:pt x="2453" y="5068"/>
                    <a:pt x="2530" y="5115"/>
                    <a:pt x="2606" y="5115"/>
                  </a:cubicBezTo>
                  <a:cubicBezTo>
                    <a:pt x="2682" y="5115"/>
                    <a:pt x="2759" y="5068"/>
                    <a:pt x="2775" y="4974"/>
                  </a:cubicBezTo>
                  <a:cubicBezTo>
                    <a:pt x="3054" y="3453"/>
                    <a:pt x="3503" y="3005"/>
                    <a:pt x="5023" y="2732"/>
                  </a:cubicBezTo>
                  <a:cubicBezTo>
                    <a:pt x="5211" y="2693"/>
                    <a:pt x="5211" y="2420"/>
                    <a:pt x="5023" y="2388"/>
                  </a:cubicBezTo>
                  <a:cubicBezTo>
                    <a:pt x="3503" y="2115"/>
                    <a:pt x="3054" y="1667"/>
                    <a:pt x="2775" y="147"/>
                  </a:cubicBezTo>
                  <a:cubicBezTo>
                    <a:pt x="2759" y="49"/>
                    <a:pt x="2682" y="0"/>
                    <a:pt x="26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3"/>
            <p:cNvSpPr/>
            <p:nvPr/>
          </p:nvSpPr>
          <p:spPr>
            <a:xfrm>
              <a:off x="2155925" y="2100075"/>
              <a:ext cx="65150" cy="63950"/>
            </a:xfrm>
            <a:custGeom>
              <a:rect b="b" l="l" r="r" t="t"/>
              <a:pathLst>
                <a:path extrusionOk="0" h="2558" w="2606">
                  <a:moveTo>
                    <a:pt x="1307" y="1"/>
                  </a:moveTo>
                  <a:cubicBezTo>
                    <a:pt x="1269" y="1"/>
                    <a:pt x="1232" y="25"/>
                    <a:pt x="1222" y="74"/>
                  </a:cubicBezTo>
                  <a:cubicBezTo>
                    <a:pt x="1086" y="834"/>
                    <a:pt x="858" y="1055"/>
                    <a:pt x="98" y="1191"/>
                  </a:cubicBezTo>
                  <a:cubicBezTo>
                    <a:pt x="1" y="1211"/>
                    <a:pt x="1" y="1347"/>
                    <a:pt x="98" y="1367"/>
                  </a:cubicBezTo>
                  <a:cubicBezTo>
                    <a:pt x="858" y="1503"/>
                    <a:pt x="1086" y="1724"/>
                    <a:pt x="1222" y="2484"/>
                  </a:cubicBezTo>
                  <a:cubicBezTo>
                    <a:pt x="1232" y="2533"/>
                    <a:pt x="1269" y="2557"/>
                    <a:pt x="1307" y="2557"/>
                  </a:cubicBezTo>
                  <a:cubicBezTo>
                    <a:pt x="1344" y="2557"/>
                    <a:pt x="1381" y="2533"/>
                    <a:pt x="1391" y="2484"/>
                  </a:cubicBezTo>
                  <a:cubicBezTo>
                    <a:pt x="1528" y="1724"/>
                    <a:pt x="1755" y="1503"/>
                    <a:pt x="2515" y="1367"/>
                  </a:cubicBezTo>
                  <a:cubicBezTo>
                    <a:pt x="2606" y="1347"/>
                    <a:pt x="2606" y="1211"/>
                    <a:pt x="2515" y="1191"/>
                  </a:cubicBezTo>
                  <a:cubicBezTo>
                    <a:pt x="1755" y="1055"/>
                    <a:pt x="1528" y="834"/>
                    <a:pt x="1391" y="74"/>
                  </a:cubicBezTo>
                  <a:cubicBezTo>
                    <a:pt x="1381" y="25"/>
                    <a:pt x="1344" y="1"/>
                    <a:pt x="130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3"/>
            <p:cNvSpPr/>
            <p:nvPr/>
          </p:nvSpPr>
          <p:spPr>
            <a:xfrm>
              <a:off x="475400" y="558375"/>
              <a:ext cx="65150" cy="63850"/>
            </a:xfrm>
            <a:custGeom>
              <a:rect b="b" l="l" r="r" t="t"/>
              <a:pathLst>
                <a:path extrusionOk="0" h="2554" w="2606">
                  <a:moveTo>
                    <a:pt x="1304" y="1"/>
                  </a:moveTo>
                  <a:cubicBezTo>
                    <a:pt x="1266" y="1"/>
                    <a:pt x="1229" y="23"/>
                    <a:pt x="1222" y="69"/>
                  </a:cubicBezTo>
                  <a:cubicBezTo>
                    <a:pt x="1079" y="829"/>
                    <a:pt x="858" y="1056"/>
                    <a:pt x="98" y="1193"/>
                  </a:cubicBezTo>
                  <a:cubicBezTo>
                    <a:pt x="1" y="1212"/>
                    <a:pt x="1" y="1349"/>
                    <a:pt x="98" y="1362"/>
                  </a:cubicBezTo>
                  <a:cubicBezTo>
                    <a:pt x="858" y="1505"/>
                    <a:pt x="1079" y="1726"/>
                    <a:pt x="1222" y="2486"/>
                  </a:cubicBezTo>
                  <a:cubicBezTo>
                    <a:pt x="1229" y="2531"/>
                    <a:pt x="1266" y="2554"/>
                    <a:pt x="1304" y="2554"/>
                  </a:cubicBezTo>
                  <a:cubicBezTo>
                    <a:pt x="1342" y="2554"/>
                    <a:pt x="1381" y="2531"/>
                    <a:pt x="1391" y="2486"/>
                  </a:cubicBezTo>
                  <a:cubicBezTo>
                    <a:pt x="1527" y="1726"/>
                    <a:pt x="1755" y="1505"/>
                    <a:pt x="2515" y="1362"/>
                  </a:cubicBezTo>
                  <a:cubicBezTo>
                    <a:pt x="2606" y="1349"/>
                    <a:pt x="2606" y="1212"/>
                    <a:pt x="2515" y="1193"/>
                  </a:cubicBezTo>
                  <a:cubicBezTo>
                    <a:pt x="1755" y="1056"/>
                    <a:pt x="1527" y="829"/>
                    <a:pt x="1391" y="69"/>
                  </a:cubicBezTo>
                  <a:cubicBezTo>
                    <a:pt x="1381" y="23"/>
                    <a:pt x="1342" y="1"/>
                    <a:pt x="1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3"/>
            <p:cNvSpPr/>
            <p:nvPr/>
          </p:nvSpPr>
          <p:spPr>
            <a:xfrm>
              <a:off x="1341900" y="896100"/>
              <a:ext cx="701025" cy="339400"/>
            </a:xfrm>
            <a:custGeom>
              <a:rect b="b" l="l" r="r" t="t"/>
              <a:pathLst>
                <a:path extrusionOk="0" h="13576" w="28041">
                  <a:moveTo>
                    <a:pt x="25703" y="0"/>
                  </a:moveTo>
                  <a:cubicBezTo>
                    <a:pt x="25075" y="0"/>
                    <a:pt x="24456" y="284"/>
                    <a:pt x="24051" y="820"/>
                  </a:cubicBezTo>
                  <a:lnTo>
                    <a:pt x="24045" y="833"/>
                  </a:lnTo>
                  <a:cubicBezTo>
                    <a:pt x="22875" y="2379"/>
                    <a:pt x="21550" y="3815"/>
                    <a:pt x="20101" y="5114"/>
                  </a:cubicBezTo>
                  <a:cubicBezTo>
                    <a:pt x="19296" y="5829"/>
                    <a:pt x="18445" y="6492"/>
                    <a:pt x="17554" y="7102"/>
                  </a:cubicBezTo>
                  <a:cubicBezTo>
                    <a:pt x="17483" y="7154"/>
                    <a:pt x="17412" y="7200"/>
                    <a:pt x="17347" y="7245"/>
                  </a:cubicBezTo>
                  <a:lnTo>
                    <a:pt x="17009" y="7466"/>
                  </a:lnTo>
                  <a:lnTo>
                    <a:pt x="16931" y="7421"/>
                  </a:lnTo>
                  <a:cubicBezTo>
                    <a:pt x="16931" y="7421"/>
                    <a:pt x="16892" y="7401"/>
                    <a:pt x="16820" y="7362"/>
                  </a:cubicBezTo>
                  <a:cubicBezTo>
                    <a:pt x="15735" y="6849"/>
                    <a:pt x="7173" y="2737"/>
                    <a:pt x="5484" y="1483"/>
                  </a:cubicBezTo>
                  <a:cubicBezTo>
                    <a:pt x="4565" y="801"/>
                    <a:pt x="3784" y="551"/>
                    <a:pt x="3132" y="551"/>
                  </a:cubicBezTo>
                  <a:cubicBezTo>
                    <a:pt x="1888" y="551"/>
                    <a:pt x="1112" y="1462"/>
                    <a:pt x="741" y="2029"/>
                  </a:cubicBezTo>
                  <a:cubicBezTo>
                    <a:pt x="351" y="2620"/>
                    <a:pt x="65" y="3276"/>
                    <a:pt x="52" y="3672"/>
                  </a:cubicBezTo>
                  <a:cubicBezTo>
                    <a:pt x="0" y="5257"/>
                    <a:pt x="2677" y="7226"/>
                    <a:pt x="3976" y="7876"/>
                  </a:cubicBezTo>
                  <a:lnTo>
                    <a:pt x="15456" y="13157"/>
                  </a:lnTo>
                  <a:lnTo>
                    <a:pt x="15956" y="13346"/>
                  </a:lnTo>
                  <a:cubicBezTo>
                    <a:pt x="16292" y="13499"/>
                    <a:pt x="16651" y="13575"/>
                    <a:pt x="17008" y="13575"/>
                  </a:cubicBezTo>
                  <a:cubicBezTo>
                    <a:pt x="17528" y="13575"/>
                    <a:pt x="18045" y="13415"/>
                    <a:pt x="18484" y="13099"/>
                  </a:cubicBezTo>
                  <a:cubicBezTo>
                    <a:pt x="20335" y="11774"/>
                    <a:pt x="22037" y="10240"/>
                    <a:pt x="23557" y="8538"/>
                  </a:cubicBezTo>
                  <a:cubicBezTo>
                    <a:pt x="25032" y="6869"/>
                    <a:pt x="26344" y="5056"/>
                    <a:pt x="27475" y="3133"/>
                  </a:cubicBezTo>
                  <a:cubicBezTo>
                    <a:pt x="28040" y="2191"/>
                    <a:pt x="27767" y="970"/>
                    <a:pt x="26858" y="352"/>
                  </a:cubicBezTo>
                  <a:cubicBezTo>
                    <a:pt x="26504" y="115"/>
                    <a:pt x="26102" y="0"/>
                    <a:pt x="25703" y="0"/>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3"/>
            <p:cNvSpPr/>
            <p:nvPr/>
          </p:nvSpPr>
          <p:spPr>
            <a:xfrm>
              <a:off x="1756225" y="1073650"/>
              <a:ext cx="24550" cy="62075"/>
            </a:xfrm>
            <a:custGeom>
              <a:rect b="b" l="l" r="r" t="t"/>
              <a:pathLst>
                <a:path extrusionOk="0" h="2483" w="982">
                  <a:moveTo>
                    <a:pt x="981" y="0"/>
                  </a:moveTo>
                  <a:lnTo>
                    <a:pt x="981" y="0"/>
                  </a:lnTo>
                  <a:cubicBezTo>
                    <a:pt x="917" y="52"/>
                    <a:pt x="839" y="98"/>
                    <a:pt x="774" y="143"/>
                  </a:cubicBezTo>
                  <a:lnTo>
                    <a:pt x="436" y="364"/>
                  </a:lnTo>
                  <a:lnTo>
                    <a:pt x="358" y="319"/>
                  </a:lnTo>
                  <a:cubicBezTo>
                    <a:pt x="358" y="319"/>
                    <a:pt x="319" y="299"/>
                    <a:pt x="247" y="260"/>
                  </a:cubicBezTo>
                  <a:cubicBezTo>
                    <a:pt x="111" y="657"/>
                    <a:pt x="0" y="1365"/>
                    <a:pt x="208" y="2482"/>
                  </a:cubicBezTo>
                  <a:cubicBezTo>
                    <a:pt x="208" y="2482"/>
                    <a:pt x="429" y="981"/>
                    <a:pt x="981" y="0"/>
                  </a:cubicBezTo>
                  <a:close/>
                </a:path>
              </a:pathLst>
            </a:custGeom>
            <a:solidFill>
              <a:srgbClr val="7D1E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3"/>
            <p:cNvSpPr/>
            <p:nvPr/>
          </p:nvSpPr>
          <p:spPr>
            <a:xfrm>
              <a:off x="2013825" y="785850"/>
              <a:ext cx="1475" cy="3425"/>
            </a:xfrm>
            <a:custGeom>
              <a:rect b="b" l="l" r="r" t="t"/>
              <a:pathLst>
                <a:path extrusionOk="0" h="137" w="59">
                  <a:moveTo>
                    <a:pt x="59" y="0"/>
                  </a:moveTo>
                  <a:lnTo>
                    <a:pt x="59" y="0"/>
                  </a:lnTo>
                  <a:cubicBezTo>
                    <a:pt x="20" y="78"/>
                    <a:pt x="0" y="137"/>
                    <a:pt x="0" y="137"/>
                  </a:cubicBezTo>
                  <a:lnTo>
                    <a:pt x="59" y="0"/>
                  </a:ln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3"/>
            <p:cNvSpPr/>
            <p:nvPr/>
          </p:nvSpPr>
          <p:spPr>
            <a:xfrm>
              <a:off x="1939100" y="709475"/>
              <a:ext cx="156450" cy="251500"/>
            </a:xfrm>
            <a:custGeom>
              <a:rect b="b" l="l" r="r" t="t"/>
              <a:pathLst>
                <a:path extrusionOk="0" h="10060" w="6258">
                  <a:moveTo>
                    <a:pt x="5045" y="0"/>
                  </a:moveTo>
                  <a:cubicBezTo>
                    <a:pt x="4519" y="0"/>
                    <a:pt x="3338" y="2445"/>
                    <a:pt x="3054" y="3055"/>
                  </a:cubicBezTo>
                  <a:cubicBezTo>
                    <a:pt x="3015" y="3140"/>
                    <a:pt x="2989" y="3192"/>
                    <a:pt x="2989" y="3192"/>
                  </a:cubicBezTo>
                  <a:cubicBezTo>
                    <a:pt x="2989" y="3192"/>
                    <a:pt x="2989" y="2964"/>
                    <a:pt x="2976" y="2679"/>
                  </a:cubicBezTo>
                  <a:cubicBezTo>
                    <a:pt x="2941" y="2133"/>
                    <a:pt x="2844" y="1358"/>
                    <a:pt x="2531" y="1358"/>
                  </a:cubicBezTo>
                  <a:cubicBezTo>
                    <a:pt x="2494" y="1358"/>
                    <a:pt x="2454" y="1369"/>
                    <a:pt x="2411" y="1392"/>
                  </a:cubicBezTo>
                  <a:cubicBezTo>
                    <a:pt x="1813" y="1724"/>
                    <a:pt x="1605" y="4537"/>
                    <a:pt x="1092" y="5316"/>
                  </a:cubicBezTo>
                  <a:cubicBezTo>
                    <a:pt x="930" y="5550"/>
                    <a:pt x="806" y="5803"/>
                    <a:pt x="715" y="6070"/>
                  </a:cubicBezTo>
                  <a:lnTo>
                    <a:pt x="709" y="6115"/>
                  </a:lnTo>
                  <a:cubicBezTo>
                    <a:pt x="702" y="6115"/>
                    <a:pt x="702" y="6122"/>
                    <a:pt x="702" y="6128"/>
                  </a:cubicBezTo>
                  <a:cubicBezTo>
                    <a:pt x="585" y="6512"/>
                    <a:pt x="1" y="8662"/>
                    <a:pt x="917" y="9435"/>
                  </a:cubicBezTo>
                  <a:cubicBezTo>
                    <a:pt x="1397" y="9837"/>
                    <a:pt x="2196" y="10060"/>
                    <a:pt x="2828" y="10060"/>
                  </a:cubicBezTo>
                  <a:cubicBezTo>
                    <a:pt x="3238" y="10060"/>
                    <a:pt x="3579" y="9966"/>
                    <a:pt x="3717" y="9766"/>
                  </a:cubicBezTo>
                  <a:cubicBezTo>
                    <a:pt x="3899" y="9494"/>
                    <a:pt x="4133" y="9253"/>
                    <a:pt x="4399" y="9065"/>
                  </a:cubicBezTo>
                  <a:cubicBezTo>
                    <a:pt x="4490" y="9000"/>
                    <a:pt x="4587" y="8948"/>
                    <a:pt x="4685" y="8902"/>
                  </a:cubicBezTo>
                  <a:cubicBezTo>
                    <a:pt x="4873" y="8772"/>
                    <a:pt x="5036" y="8623"/>
                    <a:pt x="5172" y="8448"/>
                  </a:cubicBezTo>
                  <a:cubicBezTo>
                    <a:pt x="5776" y="7720"/>
                    <a:pt x="6127" y="6817"/>
                    <a:pt x="6186" y="5875"/>
                  </a:cubicBezTo>
                  <a:cubicBezTo>
                    <a:pt x="6257" y="4803"/>
                    <a:pt x="5192" y="3575"/>
                    <a:pt x="4321" y="2828"/>
                  </a:cubicBezTo>
                  <a:cubicBezTo>
                    <a:pt x="4750" y="2068"/>
                    <a:pt x="5529" y="541"/>
                    <a:pt x="5179" y="73"/>
                  </a:cubicBezTo>
                  <a:cubicBezTo>
                    <a:pt x="5141" y="23"/>
                    <a:pt x="5096" y="0"/>
                    <a:pt x="5045"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3"/>
            <p:cNvSpPr/>
            <p:nvPr/>
          </p:nvSpPr>
          <p:spPr>
            <a:xfrm>
              <a:off x="2049050" y="932025"/>
              <a:ext cx="7175" cy="4075"/>
            </a:xfrm>
            <a:custGeom>
              <a:rect b="b" l="l" r="r" t="t"/>
              <a:pathLst>
                <a:path extrusionOk="0" h="163" w="287">
                  <a:moveTo>
                    <a:pt x="287" y="0"/>
                  </a:moveTo>
                  <a:lnTo>
                    <a:pt x="287" y="0"/>
                  </a:lnTo>
                  <a:cubicBezTo>
                    <a:pt x="189" y="46"/>
                    <a:pt x="92" y="98"/>
                    <a:pt x="1" y="163"/>
                  </a:cubicBezTo>
                  <a:cubicBezTo>
                    <a:pt x="98" y="117"/>
                    <a:pt x="196" y="65"/>
                    <a:pt x="287"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3"/>
            <p:cNvSpPr/>
            <p:nvPr/>
          </p:nvSpPr>
          <p:spPr>
            <a:xfrm>
              <a:off x="1983600" y="825650"/>
              <a:ext cx="29600" cy="28350"/>
            </a:xfrm>
            <a:custGeom>
              <a:rect b="b" l="l" r="r" t="t"/>
              <a:pathLst>
                <a:path extrusionOk="0" h="1134" w="1184">
                  <a:moveTo>
                    <a:pt x="1183" y="0"/>
                  </a:moveTo>
                  <a:lnTo>
                    <a:pt x="1183" y="0"/>
                  </a:lnTo>
                  <a:cubicBezTo>
                    <a:pt x="683" y="175"/>
                    <a:pt x="209" y="721"/>
                    <a:pt x="46" y="916"/>
                  </a:cubicBezTo>
                  <a:cubicBezTo>
                    <a:pt x="7" y="955"/>
                    <a:pt x="1" y="1020"/>
                    <a:pt x="33" y="1065"/>
                  </a:cubicBezTo>
                  <a:cubicBezTo>
                    <a:pt x="57" y="1110"/>
                    <a:pt x="103" y="1133"/>
                    <a:pt x="149" y="1133"/>
                  </a:cubicBezTo>
                  <a:cubicBezTo>
                    <a:pt x="190" y="1133"/>
                    <a:pt x="230" y="1115"/>
                    <a:pt x="254" y="1078"/>
                  </a:cubicBezTo>
                  <a:cubicBezTo>
                    <a:pt x="501" y="754"/>
                    <a:pt x="800" y="487"/>
                    <a:pt x="1151" y="292"/>
                  </a:cubicBezTo>
                  <a:lnTo>
                    <a:pt x="1183" y="0"/>
                  </a:ln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3"/>
            <p:cNvSpPr/>
            <p:nvPr/>
          </p:nvSpPr>
          <p:spPr>
            <a:xfrm>
              <a:off x="2008450" y="789425"/>
              <a:ext cx="59550" cy="80650"/>
            </a:xfrm>
            <a:custGeom>
              <a:rect b="b" l="l" r="r" t="t"/>
              <a:pathLst>
                <a:path extrusionOk="0" h="3226" w="2382">
                  <a:moveTo>
                    <a:pt x="1399" y="1"/>
                  </a:moveTo>
                  <a:cubicBezTo>
                    <a:pt x="1359" y="1"/>
                    <a:pt x="1318" y="20"/>
                    <a:pt x="1287" y="65"/>
                  </a:cubicBezTo>
                  <a:cubicBezTo>
                    <a:pt x="1235" y="143"/>
                    <a:pt x="1" y="1969"/>
                    <a:pt x="40" y="2794"/>
                  </a:cubicBezTo>
                  <a:cubicBezTo>
                    <a:pt x="59" y="3099"/>
                    <a:pt x="248" y="3190"/>
                    <a:pt x="326" y="3210"/>
                  </a:cubicBezTo>
                  <a:cubicBezTo>
                    <a:pt x="352" y="3216"/>
                    <a:pt x="371" y="3223"/>
                    <a:pt x="397" y="3223"/>
                  </a:cubicBezTo>
                  <a:cubicBezTo>
                    <a:pt x="414" y="3224"/>
                    <a:pt x="430" y="3225"/>
                    <a:pt x="447" y="3225"/>
                  </a:cubicBezTo>
                  <a:cubicBezTo>
                    <a:pt x="671" y="3225"/>
                    <a:pt x="936" y="3068"/>
                    <a:pt x="1099" y="2833"/>
                  </a:cubicBezTo>
                  <a:cubicBezTo>
                    <a:pt x="1131" y="2781"/>
                    <a:pt x="1177" y="2703"/>
                    <a:pt x="1235" y="2599"/>
                  </a:cubicBezTo>
                  <a:cubicBezTo>
                    <a:pt x="1450" y="2222"/>
                    <a:pt x="1846" y="1533"/>
                    <a:pt x="2249" y="1267"/>
                  </a:cubicBezTo>
                  <a:cubicBezTo>
                    <a:pt x="2382" y="1182"/>
                    <a:pt x="2297" y="1005"/>
                    <a:pt x="2176" y="1005"/>
                  </a:cubicBezTo>
                  <a:cubicBezTo>
                    <a:pt x="2149" y="1005"/>
                    <a:pt x="2121" y="1013"/>
                    <a:pt x="2093" y="1033"/>
                  </a:cubicBezTo>
                  <a:cubicBezTo>
                    <a:pt x="1638" y="1339"/>
                    <a:pt x="1222" y="2066"/>
                    <a:pt x="995" y="2456"/>
                  </a:cubicBezTo>
                  <a:cubicBezTo>
                    <a:pt x="943" y="2553"/>
                    <a:pt x="897" y="2631"/>
                    <a:pt x="871" y="2670"/>
                  </a:cubicBezTo>
                  <a:cubicBezTo>
                    <a:pt x="751" y="2847"/>
                    <a:pt x="566" y="2949"/>
                    <a:pt x="448" y="2949"/>
                  </a:cubicBezTo>
                  <a:cubicBezTo>
                    <a:pt x="432" y="2949"/>
                    <a:pt x="417" y="2947"/>
                    <a:pt x="404" y="2943"/>
                  </a:cubicBezTo>
                  <a:cubicBezTo>
                    <a:pt x="384" y="2937"/>
                    <a:pt x="326" y="2917"/>
                    <a:pt x="319" y="2781"/>
                  </a:cubicBezTo>
                  <a:cubicBezTo>
                    <a:pt x="287" y="2170"/>
                    <a:pt x="1170" y="728"/>
                    <a:pt x="1515" y="221"/>
                  </a:cubicBezTo>
                  <a:cubicBezTo>
                    <a:pt x="1588" y="111"/>
                    <a:pt x="1496" y="1"/>
                    <a:pt x="1399" y="1"/>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3"/>
            <p:cNvSpPr/>
            <p:nvPr/>
          </p:nvSpPr>
          <p:spPr>
            <a:xfrm>
              <a:off x="2024050" y="816200"/>
              <a:ext cx="58700" cy="74925"/>
            </a:xfrm>
            <a:custGeom>
              <a:rect b="b" l="l" r="r" t="t"/>
              <a:pathLst>
                <a:path extrusionOk="0" h="2997" w="2348">
                  <a:moveTo>
                    <a:pt x="1466" y="0"/>
                  </a:moveTo>
                  <a:cubicBezTo>
                    <a:pt x="1423" y="0"/>
                    <a:pt x="1379" y="21"/>
                    <a:pt x="1352" y="60"/>
                  </a:cubicBezTo>
                  <a:cubicBezTo>
                    <a:pt x="1215" y="248"/>
                    <a:pt x="1" y="1950"/>
                    <a:pt x="234" y="2665"/>
                  </a:cubicBezTo>
                  <a:cubicBezTo>
                    <a:pt x="273" y="2827"/>
                    <a:pt x="403" y="2951"/>
                    <a:pt x="566" y="2990"/>
                  </a:cubicBezTo>
                  <a:lnTo>
                    <a:pt x="611" y="2996"/>
                  </a:lnTo>
                  <a:cubicBezTo>
                    <a:pt x="618" y="2996"/>
                    <a:pt x="625" y="2997"/>
                    <a:pt x="632" y="2997"/>
                  </a:cubicBezTo>
                  <a:cubicBezTo>
                    <a:pt x="807" y="2997"/>
                    <a:pt x="980" y="2919"/>
                    <a:pt x="1098" y="2782"/>
                  </a:cubicBezTo>
                  <a:cubicBezTo>
                    <a:pt x="1209" y="2639"/>
                    <a:pt x="1306" y="2489"/>
                    <a:pt x="1391" y="2327"/>
                  </a:cubicBezTo>
                  <a:cubicBezTo>
                    <a:pt x="1605" y="1963"/>
                    <a:pt x="1872" y="1508"/>
                    <a:pt x="2209" y="1288"/>
                  </a:cubicBezTo>
                  <a:cubicBezTo>
                    <a:pt x="2348" y="1202"/>
                    <a:pt x="2259" y="1025"/>
                    <a:pt x="2137" y="1025"/>
                  </a:cubicBezTo>
                  <a:cubicBezTo>
                    <a:pt x="2110" y="1025"/>
                    <a:pt x="2082" y="1034"/>
                    <a:pt x="2053" y="1054"/>
                  </a:cubicBezTo>
                  <a:cubicBezTo>
                    <a:pt x="1664" y="1314"/>
                    <a:pt x="1384" y="1801"/>
                    <a:pt x="1150" y="2184"/>
                  </a:cubicBezTo>
                  <a:cubicBezTo>
                    <a:pt x="1072" y="2334"/>
                    <a:pt x="988" y="2470"/>
                    <a:pt x="884" y="2600"/>
                  </a:cubicBezTo>
                  <a:cubicBezTo>
                    <a:pt x="823" y="2673"/>
                    <a:pt x="734" y="2717"/>
                    <a:pt x="643" y="2717"/>
                  </a:cubicBezTo>
                  <a:cubicBezTo>
                    <a:pt x="637" y="2717"/>
                    <a:pt x="630" y="2717"/>
                    <a:pt x="624" y="2717"/>
                  </a:cubicBezTo>
                  <a:cubicBezTo>
                    <a:pt x="598" y="2710"/>
                    <a:pt x="533" y="2697"/>
                    <a:pt x="494" y="2574"/>
                  </a:cubicBezTo>
                  <a:cubicBezTo>
                    <a:pt x="358" y="2139"/>
                    <a:pt x="1085" y="898"/>
                    <a:pt x="1579" y="222"/>
                  </a:cubicBezTo>
                  <a:cubicBezTo>
                    <a:pt x="1625" y="157"/>
                    <a:pt x="1612" y="73"/>
                    <a:pt x="1547" y="27"/>
                  </a:cubicBezTo>
                  <a:cubicBezTo>
                    <a:pt x="1523" y="9"/>
                    <a:pt x="1495" y="0"/>
                    <a:pt x="1466"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3"/>
            <p:cNvSpPr/>
            <p:nvPr/>
          </p:nvSpPr>
          <p:spPr>
            <a:xfrm>
              <a:off x="2048425" y="843475"/>
              <a:ext cx="43900" cy="57775"/>
            </a:xfrm>
            <a:custGeom>
              <a:rect b="b" l="l" r="r" t="t"/>
              <a:pathLst>
                <a:path extrusionOk="0" h="2311" w="1756">
                  <a:moveTo>
                    <a:pt x="1071" y="1"/>
                  </a:moveTo>
                  <a:cubicBezTo>
                    <a:pt x="1029" y="1"/>
                    <a:pt x="987" y="20"/>
                    <a:pt x="955" y="67"/>
                  </a:cubicBezTo>
                  <a:cubicBezTo>
                    <a:pt x="858" y="197"/>
                    <a:pt x="0" y="1405"/>
                    <a:pt x="97" y="1964"/>
                  </a:cubicBezTo>
                  <a:cubicBezTo>
                    <a:pt x="117" y="2107"/>
                    <a:pt x="214" y="2230"/>
                    <a:pt x="351" y="2282"/>
                  </a:cubicBezTo>
                  <a:cubicBezTo>
                    <a:pt x="390" y="2295"/>
                    <a:pt x="422" y="2301"/>
                    <a:pt x="461" y="2308"/>
                  </a:cubicBezTo>
                  <a:cubicBezTo>
                    <a:pt x="479" y="2310"/>
                    <a:pt x="497" y="2311"/>
                    <a:pt x="515" y="2311"/>
                  </a:cubicBezTo>
                  <a:cubicBezTo>
                    <a:pt x="620" y="2311"/>
                    <a:pt x="722" y="2278"/>
                    <a:pt x="806" y="2217"/>
                  </a:cubicBezTo>
                  <a:cubicBezTo>
                    <a:pt x="942" y="2107"/>
                    <a:pt x="1046" y="1912"/>
                    <a:pt x="1163" y="1684"/>
                  </a:cubicBezTo>
                  <a:cubicBezTo>
                    <a:pt x="1299" y="1437"/>
                    <a:pt x="1449" y="1152"/>
                    <a:pt x="1637" y="1022"/>
                  </a:cubicBezTo>
                  <a:cubicBezTo>
                    <a:pt x="1755" y="936"/>
                    <a:pt x="1678" y="770"/>
                    <a:pt x="1564" y="770"/>
                  </a:cubicBezTo>
                  <a:cubicBezTo>
                    <a:pt x="1539" y="770"/>
                    <a:pt x="1514" y="777"/>
                    <a:pt x="1488" y="794"/>
                  </a:cubicBezTo>
                  <a:cubicBezTo>
                    <a:pt x="1234" y="957"/>
                    <a:pt x="1065" y="1275"/>
                    <a:pt x="916" y="1554"/>
                  </a:cubicBezTo>
                  <a:cubicBezTo>
                    <a:pt x="819" y="1736"/>
                    <a:pt x="721" y="1925"/>
                    <a:pt x="630" y="1996"/>
                  </a:cubicBezTo>
                  <a:cubicBezTo>
                    <a:pt x="597" y="2021"/>
                    <a:pt x="558" y="2033"/>
                    <a:pt x="519" y="2033"/>
                  </a:cubicBezTo>
                  <a:cubicBezTo>
                    <a:pt x="498" y="2033"/>
                    <a:pt x="476" y="2029"/>
                    <a:pt x="455" y="2022"/>
                  </a:cubicBezTo>
                  <a:cubicBezTo>
                    <a:pt x="409" y="2003"/>
                    <a:pt x="377" y="1964"/>
                    <a:pt x="370" y="1918"/>
                  </a:cubicBezTo>
                  <a:cubicBezTo>
                    <a:pt x="312" y="1580"/>
                    <a:pt x="838" y="703"/>
                    <a:pt x="1182" y="229"/>
                  </a:cubicBezTo>
                  <a:cubicBezTo>
                    <a:pt x="1270" y="118"/>
                    <a:pt x="1174" y="1"/>
                    <a:pt x="1071" y="1"/>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3"/>
            <p:cNvSpPr/>
            <p:nvPr/>
          </p:nvSpPr>
          <p:spPr>
            <a:xfrm>
              <a:off x="1989125" y="870775"/>
              <a:ext cx="27800" cy="46925"/>
            </a:xfrm>
            <a:custGeom>
              <a:rect b="b" l="l" r="r" t="t"/>
              <a:pathLst>
                <a:path extrusionOk="0" h="1877" w="1112">
                  <a:moveTo>
                    <a:pt x="963" y="1"/>
                  </a:moveTo>
                  <a:cubicBezTo>
                    <a:pt x="896" y="1"/>
                    <a:pt x="832" y="51"/>
                    <a:pt x="826" y="125"/>
                  </a:cubicBezTo>
                  <a:lnTo>
                    <a:pt x="826" y="131"/>
                  </a:lnTo>
                  <a:cubicBezTo>
                    <a:pt x="761" y="781"/>
                    <a:pt x="345" y="1359"/>
                    <a:pt x="59" y="1664"/>
                  </a:cubicBezTo>
                  <a:cubicBezTo>
                    <a:pt x="1" y="1729"/>
                    <a:pt x="20" y="1827"/>
                    <a:pt x="98" y="1859"/>
                  </a:cubicBezTo>
                  <a:lnTo>
                    <a:pt x="98" y="1866"/>
                  </a:lnTo>
                  <a:cubicBezTo>
                    <a:pt x="117" y="1873"/>
                    <a:pt x="136" y="1876"/>
                    <a:pt x="155" y="1876"/>
                  </a:cubicBezTo>
                  <a:cubicBezTo>
                    <a:pt x="189" y="1876"/>
                    <a:pt x="220" y="1865"/>
                    <a:pt x="241" y="1840"/>
                  </a:cubicBezTo>
                  <a:cubicBezTo>
                    <a:pt x="546" y="1515"/>
                    <a:pt x="1034" y="865"/>
                    <a:pt x="1105" y="151"/>
                  </a:cubicBezTo>
                  <a:cubicBezTo>
                    <a:pt x="1112" y="79"/>
                    <a:pt x="1053" y="8"/>
                    <a:pt x="975" y="1"/>
                  </a:cubicBezTo>
                  <a:cubicBezTo>
                    <a:pt x="971" y="1"/>
                    <a:pt x="967" y="1"/>
                    <a:pt x="963" y="1"/>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3"/>
            <p:cNvSpPr/>
            <p:nvPr/>
          </p:nvSpPr>
          <p:spPr>
            <a:xfrm>
              <a:off x="2078125" y="592250"/>
              <a:ext cx="66300" cy="61900"/>
            </a:xfrm>
            <a:custGeom>
              <a:rect b="b" l="l" r="r" t="t"/>
              <a:pathLst>
                <a:path extrusionOk="0" h="2476" w="2652">
                  <a:moveTo>
                    <a:pt x="852" y="0"/>
                  </a:moveTo>
                  <a:lnTo>
                    <a:pt x="1" y="1196"/>
                  </a:lnTo>
                  <a:lnTo>
                    <a:pt x="1800" y="2476"/>
                  </a:lnTo>
                  <a:lnTo>
                    <a:pt x="2652" y="1274"/>
                  </a:lnTo>
                  <a:lnTo>
                    <a:pt x="852" y="0"/>
                  </a:ln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3"/>
            <p:cNvSpPr/>
            <p:nvPr/>
          </p:nvSpPr>
          <p:spPr>
            <a:xfrm>
              <a:off x="2224800" y="696525"/>
              <a:ext cx="66300" cy="61900"/>
            </a:xfrm>
            <a:custGeom>
              <a:rect b="b" l="l" r="r" t="t"/>
              <a:pathLst>
                <a:path extrusionOk="0" h="2476" w="2652">
                  <a:moveTo>
                    <a:pt x="851" y="0"/>
                  </a:moveTo>
                  <a:lnTo>
                    <a:pt x="0" y="1196"/>
                  </a:lnTo>
                  <a:lnTo>
                    <a:pt x="1800" y="2475"/>
                  </a:lnTo>
                  <a:lnTo>
                    <a:pt x="2651" y="1280"/>
                  </a:lnTo>
                  <a:lnTo>
                    <a:pt x="851" y="0"/>
                  </a:lnTo>
                  <a:close/>
                </a:path>
              </a:pathLst>
            </a:custGeom>
            <a:solidFill>
              <a:srgbClr val="4ACF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3"/>
            <p:cNvSpPr/>
            <p:nvPr/>
          </p:nvSpPr>
          <p:spPr>
            <a:xfrm>
              <a:off x="1949025" y="622125"/>
              <a:ext cx="320450" cy="314250"/>
            </a:xfrm>
            <a:custGeom>
              <a:rect b="b" l="l" r="r" t="t"/>
              <a:pathLst>
                <a:path extrusionOk="0" h="12570" w="12818">
                  <a:moveTo>
                    <a:pt x="5171" y="1"/>
                  </a:moveTo>
                  <a:lnTo>
                    <a:pt x="1507" y="5159"/>
                  </a:lnTo>
                  <a:cubicBezTo>
                    <a:pt x="0" y="7270"/>
                    <a:pt x="494" y="10200"/>
                    <a:pt x="2612" y="11701"/>
                  </a:cubicBezTo>
                  <a:cubicBezTo>
                    <a:pt x="3437" y="12287"/>
                    <a:pt x="4386" y="12569"/>
                    <a:pt x="5327" y="12569"/>
                  </a:cubicBezTo>
                  <a:cubicBezTo>
                    <a:pt x="6794" y="12569"/>
                    <a:pt x="8239" y="11883"/>
                    <a:pt x="9154" y="10597"/>
                  </a:cubicBezTo>
                  <a:lnTo>
                    <a:pt x="12818" y="5438"/>
                  </a:lnTo>
                  <a:lnTo>
                    <a:pt x="11057" y="4178"/>
                  </a:lnTo>
                  <a:lnTo>
                    <a:pt x="7387" y="9336"/>
                  </a:lnTo>
                  <a:cubicBezTo>
                    <a:pt x="6951" y="9947"/>
                    <a:pt x="6269" y="10330"/>
                    <a:pt x="5522" y="10389"/>
                  </a:cubicBezTo>
                  <a:cubicBezTo>
                    <a:pt x="5470" y="10392"/>
                    <a:pt x="5418" y="10394"/>
                    <a:pt x="5367" y="10394"/>
                  </a:cubicBezTo>
                  <a:cubicBezTo>
                    <a:pt x="5316" y="10394"/>
                    <a:pt x="5266" y="10392"/>
                    <a:pt x="5217" y="10389"/>
                  </a:cubicBezTo>
                  <a:cubicBezTo>
                    <a:pt x="5184" y="10441"/>
                    <a:pt x="5158" y="10493"/>
                    <a:pt x="5132" y="10538"/>
                  </a:cubicBezTo>
                  <a:cubicBezTo>
                    <a:pt x="5015" y="10766"/>
                    <a:pt x="4912" y="10961"/>
                    <a:pt x="4775" y="11071"/>
                  </a:cubicBezTo>
                  <a:cubicBezTo>
                    <a:pt x="4697" y="11132"/>
                    <a:pt x="4596" y="11165"/>
                    <a:pt x="4495" y="11165"/>
                  </a:cubicBezTo>
                  <a:cubicBezTo>
                    <a:pt x="4478" y="11165"/>
                    <a:pt x="4461" y="11164"/>
                    <a:pt x="4444" y="11162"/>
                  </a:cubicBezTo>
                  <a:cubicBezTo>
                    <a:pt x="4405" y="11155"/>
                    <a:pt x="4366" y="11149"/>
                    <a:pt x="4327" y="11136"/>
                  </a:cubicBezTo>
                  <a:cubicBezTo>
                    <a:pt x="4190" y="11084"/>
                    <a:pt x="4093" y="10961"/>
                    <a:pt x="4073" y="10818"/>
                  </a:cubicBezTo>
                  <a:cubicBezTo>
                    <a:pt x="4060" y="10733"/>
                    <a:pt x="4067" y="10649"/>
                    <a:pt x="4086" y="10564"/>
                  </a:cubicBezTo>
                  <a:lnTo>
                    <a:pt x="4086" y="10564"/>
                  </a:lnTo>
                  <a:cubicBezTo>
                    <a:pt x="3973" y="10684"/>
                    <a:pt x="3815" y="10754"/>
                    <a:pt x="3653" y="10754"/>
                  </a:cubicBezTo>
                  <a:cubicBezTo>
                    <a:pt x="3640" y="10754"/>
                    <a:pt x="3626" y="10754"/>
                    <a:pt x="3612" y="10753"/>
                  </a:cubicBezTo>
                  <a:lnTo>
                    <a:pt x="3573" y="10746"/>
                  </a:lnTo>
                  <a:cubicBezTo>
                    <a:pt x="3411" y="10714"/>
                    <a:pt x="3281" y="10584"/>
                    <a:pt x="3235" y="10421"/>
                  </a:cubicBezTo>
                  <a:cubicBezTo>
                    <a:pt x="3177" y="10239"/>
                    <a:pt x="3216" y="9986"/>
                    <a:pt x="3307" y="9713"/>
                  </a:cubicBezTo>
                  <a:lnTo>
                    <a:pt x="3307" y="9713"/>
                  </a:lnTo>
                  <a:cubicBezTo>
                    <a:pt x="3164" y="9843"/>
                    <a:pt x="2969" y="9915"/>
                    <a:pt x="2774" y="9915"/>
                  </a:cubicBezTo>
                  <a:cubicBezTo>
                    <a:pt x="2755" y="9908"/>
                    <a:pt x="2729" y="9902"/>
                    <a:pt x="2709" y="9902"/>
                  </a:cubicBezTo>
                  <a:cubicBezTo>
                    <a:pt x="2625" y="9876"/>
                    <a:pt x="2436" y="9791"/>
                    <a:pt x="2423" y="9486"/>
                  </a:cubicBezTo>
                  <a:cubicBezTo>
                    <a:pt x="2404" y="9148"/>
                    <a:pt x="2592" y="8654"/>
                    <a:pt x="2826" y="8174"/>
                  </a:cubicBezTo>
                  <a:cubicBezTo>
                    <a:pt x="2820" y="8115"/>
                    <a:pt x="2813" y="8050"/>
                    <a:pt x="2813" y="7985"/>
                  </a:cubicBezTo>
                  <a:cubicBezTo>
                    <a:pt x="2787" y="7426"/>
                    <a:pt x="2950" y="6874"/>
                    <a:pt x="3274" y="6413"/>
                  </a:cubicBezTo>
                  <a:lnTo>
                    <a:pt x="6945" y="1261"/>
                  </a:lnTo>
                  <a:lnTo>
                    <a:pt x="5171" y="1"/>
                  </a:ln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3"/>
            <p:cNvSpPr/>
            <p:nvPr/>
          </p:nvSpPr>
          <p:spPr>
            <a:xfrm>
              <a:off x="1994500" y="821750"/>
              <a:ext cx="92425" cy="90575"/>
            </a:xfrm>
            <a:custGeom>
              <a:rect b="b" l="l" r="r" t="t"/>
              <a:pathLst>
                <a:path extrusionOk="0" h="3623" w="3697">
                  <a:moveTo>
                    <a:pt x="994" y="0"/>
                  </a:moveTo>
                  <a:cubicBezTo>
                    <a:pt x="994" y="0"/>
                    <a:pt x="0" y="1105"/>
                    <a:pt x="279" y="1930"/>
                  </a:cubicBezTo>
                  <a:cubicBezTo>
                    <a:pt x="404" y="2292"/>
                    <a:pt x="595" y="2394"/>
                    <a:pt x="771" y="2394"/>
                  </a:cubicBezTo>
                  <a:cubicBezTo>
                    <a:pt x="999" y="2394"/>
                    <a:pt x="1202" y="2222"/>
                    <a:pt x="1202" y="2222"/>
                  </a:cubicBezTo>
                  <a:lnTo>
                    <a:pt x="1202" y="2222"/>
                  </a:lnTo>
                  <a:cubicBezTo>
                    <a:pt x="1202" y="2222"/>
                    <a:pt x="975" y="2898"/>
                    <a:pt x="1384" y="3177"/>
                  </a:cubicBezTo>
                  <a:cubicBezTo>
                    <a:pt x="1496" y="3252"/>
                    <a:pt x="1599" y="3280"/>
                    <a:pt x="1691" y="3280"/>
                  </a:cubicBezTo>
                  <a:cubicBezTo>
                    <a:pt x="1943" y="3280"/>
                    <a:pt x="2109" y="3074"/>
                    <a:pt x="2118" y="3060"/>
                  </a:cubicBezTo>
                  <a:lnTo>
                    <a:pt x="2118" y="3060"/>
                  </a:lnTo>
                  <a:cubicBezTo>
                    <a:pt x="2112" y="3073"/>
                    <a:pt x="1956" y="3469"/>
                    <a:pt x="2631" y="3612"/>
                  </a:cubicBezTo>
                  <a:cubicBezTo>
                    <a:pt x="2663" y="3619"/>
                    <a:pt x="2695" y="3622"/>
                    <a:pt x="2725" y="3622"/>
                  </a:cubicBezTo>
                  <a:cubicBezTo>
                    <a:pt x="3221" y="3622"/>
                    <a:pt x="3568" y="2777"/>
                    <a:pt x="3697" y="2404"/>
                  </a:cubicBezTo>
                  <a:lnTo>
                    <a:pt x="3697" y="2404"/>
                  </a:lnTo>
                  <a:cubicBezTo>
                    <a:pt x="3648" y="2407"/>
                    <a:pt x="3598" y="2409"/>
                    <a:pt x="3547" y="2409"/>
                  </a:cubicBezTo>
                  <a:cubicBezTo>
                    <a:pt x="3497" y="2409"/>
                    <a:pt x="3447" y="2407"/>
                    <a:pt x="3398" y="2404"/>
                  </a:cubicBezTo>
                  <a:cubicBezTo>
                    <a:pt x="3365" y="2456"/>
                    <a:pt x="3339" y="2508"/>
                    <a:pt x="3313" y="2553"/>
                  </a:cubicBezTo>
                  <a:cubicBezTo>
                    <a:pt x="3196" y="2781"/>
                    <a:pt x="3093" y="2976"/>
                    <a:pt x="2956" y="3086"/>
                  </a:cubicBezTo>
                  <a:cubicBezTo>
                    <a:pt x="2878" y="3147"/>
                    <a:pt x="2777" y="3180"/>
                    <a:pt x="2676" y="3180"/>
                  </a:cubicBezTo>
                  <a:cubicBezTo>
                    <a:pt x="2659" y="3180"/>
                    <a:pt x="2642" y="3179"/>
                    <a:pt x="2625" y="3177"/>
                  </a:cubicBezTo>
                  <a:cubicBezTo>
                    <a:pt x="2586" y="3170"/>
                    <a:pt x="2547" y="3164"/>
                    <a:pt x="2508" y="3151"/>
                  </a:cubicBezTo>
                  <a:cubicBezTo>
                    <a:pt x="2371" y="3099"/>
                    <a:pt x="2274" y="2976"/>
                    <a:pt x="2254" y="2833"/>
                  </a:cubicBezTo>
                  <a:cubicBezTo>
                    <a:pt x="2241" y="2748"/>
                    <a:pt x="2248" y="2664"/>
                    <a:pt x="2267" y="2579"/>
                  </a:cubicBezTo>
                  <a:lnTo>
                    <a:pt x="2267" y="2579"/>
                  </a:lnTo>
                  <a:cubicBezTo>
                    <a:pt x="2149" y="2704"/>
                    <a:pt x="1989" y="2775"/>
                    <a:pt x="1816" y="2775"/>
                  </a:cubicBezTo>
                  <a:cubicBezTo>
                    <a:pt x="1808" y="2775"/>
                    <a:pt x="1801" y="2774"/>
                    <a:pt x="1793" y="2774"/>
                  </a:cubicBezTo>
                  <a:lnTo>
                    <a:pt x="1754" y="2768"/>
                  </a:lnTo>
                  <a:cubicBezTo>
                    <a:pt x="1592" y="2729"/>
                    <a:pt x="1462" y="2605"/>
                    <a:pt x="1416" y="2443"/>
                  </a:cubicBezTo>
                  <a:cubicBezTo>
                    <a:pt x="1358" y="2254"/>
                    <a:pt x="1397" y="2008"/>
                    <a:pt x="1488" y="1728"/>
                  </a:cubicBezTo>
                  <a:lnTo>
                    <a:pt x="1488" y="1728"/>
                  </a:lnTo>
                  <a:cubicBezTo>
                    <a:pt x="1351" y="1859"/>
                    <a:pt x="1172" y="1930"/>
                    <a:pt x="986" y="1930"/>
                  </a:cubicBezTo>
                  <a:cubicBezTo>
                    <a:pt x="978" y="1930"/>
                    <a:pt x="970" y="1930"/>
                    <a:pt x="962" y="1930"/>
                  </a:cubicBezTo>
                  <a:cubicBezTo>
                    <a:pt x="936" y="1923"/>
                    <a:pt x="910" y="1923"/>
                    <a:pt x="890" y="1917"/>
                  </a:cubicBezTo>
                  <a:cubicBezTo>
                    <a:pt x="806" y="1891"/>
                    <a:pt x="617" y="1806"/>
                    <a:pt x="604" y="1501"/>
                  </a:cubicBezTo>
                  <a:cubicBezTo>
                    <a:pt x="585" y="1170"/>
                    <a:pt x="773" y="669"/>
                    <a:pt x="1014" y="195"/>
                  </a:cubicBezTo>
                  <a:cubicBezTo>
                    <a:pt x="1001" y="130"/>
                    <a:pt x="994" y="65"/>
                    <a:pt x="994" y="0"/>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3"/>
            <p:cNvSpPr/>
            <p:nvPr/>
          </p:nvSpPr>
          <p:spPr>
            <a:xfrm>
              <a:off x="2127350" y="407900"/>
              <a:ext cx="92425" cy="165375"/>
            </a:xfrm>
            <a:custGeom>
              <a:rect b="b" l="l" r="r" t="t"/>
              <a:pathLst>
                <a:path extrusionOk="0" h="6615" w="3697">
                  <a:moveTo>
                    <a:pt x="3697" y="1"/>
                  </a:moveTo>
                  <a:lnTo>
                    <a:pt x="1982" y="3158"/>
                  </a:lnTo>
                  <a:lnTo>
                    <a:pt x="1092" y="2216"/>
                  </a:lnTo>
                  <a:lnTo>
                    <a:pt x="0" y="6614"/>
                  </a:lnTo>
                  <a:lnTo>
                    <a:pt x="1436" y="3541"/>
                  </a:lnTo>
                  <a:lnTo>
                    <a:pt x="2073" y="4724"/>
                  </a:lnTo>
                  <a:lnTo>
                    <a:pt x="3697" y="1"/>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3"/>
            <p:cNvSpPr/>
            <p:nvPr/>
          </p:nvSpPr>
          <p:spPr>
            <a:xfrm>
              <a:off x="2306650" y="559100"/>
              <a:ext cx="125900" cy="141675"/>
            </a:xfrm>
            <a:custGeom>
              <a:rect b="b" l="l" r="r" t="t"/>
              <a:pathLst>
                <a:path extrusionOk="0" h="5667" w="5036">
                  <a:moveTo>
                    <a:pt x="5036" y="1"/>
                  </a:moveTo>
                  <a:lnTo>
                    <a:pt x="1105" y="3087"/>
                  </a:lnTo>
                  <a:lnTo>
                    <a:pt x="2430" y="3301"/>
                  </a:lnTo>
                  <a:lnTo>
                    <a:pt x="1" y="5666"/>
                  </a:lnTo>
                  <a:lnTo>
                    <a:pt x="3795" y="3191"/>
                  </a:lnTo>
                  <a:lnTo>
                    <a:pt x="2612" y="2658"/>
                  </a:lnTo>
                  <a:lnTo>
                    <a:pt x="5036" y="1"/>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3"/>
            <p:cNvSpPr/>
            <p:nvPr/>
          </p:nvSpPr>
          <p:spPr>
            <a:xfrm>
              <a:off x="1302600" y="1736150"/>
              <a:ext cx="270925" cy="358000"/>
            </a:xfrm>
            <a:custGeom>
              <a:rect b="b" l="l" r="r" t="t"/>
              <a:pathLst>
                <a:path extrusionOk="0" h="14320" w="10837">
                  <a:moveTo>
                    <a:pt x="9375" y="0"/>
                  </a:moveTo>
                  <a:lnTo>
                    <a:pt x="0" y="3392"/>
                  </a:lnTo>
                  <a:lnTo>
                    <a:pt x="1267" y="14293"/>
                  </a:lnTo>
                  <a:lnTo>
                    <a:pt x="1274" y="14319"/>
                  </a:lnTo>
                  <a:lnTo>
                    <a:pt x="10837" y="14319"/>
                  </a:lnTo>
                  <a:lnTo>
                    <a:pt x="9375" y="0"/>
                  </a:ln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3"/>
            <p:cNvSpPr/>
            <p:nvPr/>
          </p:nvSpPr>
          <p:spPr>
            <a:xfrm>
              <a:off x="1062050" y="1784550"/>
              <a:ext cx="292875" cy="309600"/>
            </a:xfrm>
            <a:custGeom>
              <a:rect b="b" l="l" r="r" t="t"/>
              <a:pathLst>
                <a:path extrusionOk="0" h="12384" w="11715">
                  <a:moveTo>
                    <a:pt x="1" y="0"/>
                  </a:moveTo>
                  <a:cubicBezTo>
                    <a:pt x="274" y="2437"/>
                    <a:pt x="579" y="7368"/>
                    <a:pt x="845" y="12383"/>
                  </a:cubicBezTo>
                  <a:lnTo>
                    <a:pt x="10889" y="12383"/>
                  </a:lnTo>
                  <a:lnTo>
                    <a:pt x="11714" y="1962"/>
                  </a:lnTo>
                  <a:lnTo>
                    <a:pt x="1969" y="345"/>
                  </a:lnTo>
                  <a:lnTo>
                    <a:pt x="1456" y="260"/>
                  </a:lnTo>
                  <a:lnTo>
                    <a:pt x="1" y="0"/>
                  </a:ln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3"/>
            <p:cNvSpPr/>
            <p:nvPr/>
          </p:nvSpPr>
          <p:spPr>
            <a:xfrm>
              <a:off x="1098425" y="1791050"/>
              <a:ext cx="29100" cy="303100"/>
            </a:xfrm>
            <a:custGeom>
              <a:rect b="b" l="l" r="r" t="t"/>
              <a:pathLst>
                <a:path extrusionOk="0" h="12124" w="1164">
                  <a:moveTo>
                    <a:pt x="1" y="0"/>
                  </a:moveTo>
                  <a:lnTo>
                    <a:pt x="651" y="12123"/>
                  </a:lnTo>
                  <a:lnTo>
                    <a:pt x="1164" y="12123"/>
                  </a:lnTo>
                  <a:lnTo>
                    <a:pt x="514" y="85"/>
                  </a:lnTo>
                  <a:lnTo>
                    <a:pt x="1" y="0"/>
                  </a:ln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3"/>
            <p:cNvSpPr/>
            <p:nvPr/>
          </p:nvSpPr>
          <p:spPr>
            <a:xfrm>
              <a:off x="1061250" y="1785650"/>
              <a:ext cx="195075" cy="249200"/>
            </a:xfrm>
            <a:custGeom>
              <a:rect b="b" l="l" r="r" t="t"/>
              <a:pathLst>
                <a:path extrusionOk="0" h="9968" w="7803">
                  <a:moveTo>
                    <a:pt x="972" y="1"/>
                  </a:moveTo>
                  <a:cubicBezTo>
                    <a:pt x="870" y="1"/>
                    <a:pt x="779" y="81"/>
                    <a:pt x="773" y="190"/>
                  </a:cubicBezTo>
                  <a:cubicBezTo>
                    <a:pt x="741" y="457"/>
                    <a:pt x="0" y="6849"/>
                    <a:pt x="1969" y="9149"/>
                  </a:cubicBezTo>
                  <a:cubicBezTo>
                    <a:pt x="2436" y="9688"/>
                    <a:pt x="3015" y="9968"/>
                    <a:pt x="3703" y="9968"/>
                  </a:cubicBezTo>
                  <a:cubicBezTo>
                    <a:pt x="3762" y="9968"/>
                    <a:pt x="3820" y="9961"/>
                    <a:pt x="3879" y="9961"/>
                  </a:cubicBezTo>
                  <a:cubicBezTo>
                    <a:pt x="7770" y="9701"/>
                    <a:pt x="7796" y="1425"/>
                    <a:pt x="7796" y="1074"/>
                  </a:cubicBezTo>
                  <a:cubicBezTo>
                    <a:pt x="7803" y="957"/>
                    <a:pt x="7712" y="859"/>
                    <a:pt x="7595" y="853"/>
                  </a:cubicBezTo>
                  <a:cubicBezTo>
                    <a:pt x="7484" y="859"/>
                    <a:pt x="7393" y="957"/>
                    <a:pt x="7400" y="1074"/>
                  </a:cubicBezTo>
                  <a:cubicBezTo>
                    <a:pt x="7400" y="1152"/>
                    <a:pt x="7374" y="9292"/>
                    <a:pt x="3853" y="9526"/>
                  </a:cubicBezTo>
                  <a:cubicBezTo>
                    <a:pt x="3798" y="9530"/>
                    <a:pt x="3744" y="9532"/>
                    <a:pt x="3691" y="9532"/>
                  </a:cubicBezTo>
                  <a:cubicBezTo>
                    <a:pt x="3122" y="9532"/>
                    <a:pt x="2653" y="9308"/>
                    <a:pt x="2261" y="8850"/>
                  </a:cubicBezTo>
                  <a:cubicBezTo>
                    <a:pt x="422" y="6700"/>
                    <a:pt x="1157" y="307"/>
                    <a:pt x="1170" y="242"/>
                  </a:cubicBezTo>
                  <a:cubicBezTo>
                    <a:pt x="1183" y="125"/>
                    <a:pt x="1111" y="21"/>
                    <a:pt x="994" y="2"/>
                  </a:cubicBezTo>
                  <a:cubicBezTo>
                    <a:pt x="987" y="1"/>
                    <a:pt x="979" y="1"/>
                    <a:pt x="972"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3"/>
            <p:cNvSpPr/>
            <p:nvPr/>
          </p:nvSpPr>
          <p:spPr>
            <a:xfrm>
              <a:off x="1037525" y="856200"/>
              <a:ext cx="534375" cy="994225"/>
            </a:xfrm>
            <a:custGeom>
              <a:rect b="b" l="l" r="r" t="t"/>
              <a:pathLst>
                <a:path extrusionOk="0" h="39769" w="21375">
                  <a:moveTo>
                    <a:pt x="11345" y="0"/>
                  </a:moveTo>
                  <a:cubicBezTo>
                    <a:pt x="10774" y="0"/>
                    <a:pt x="10205" y="127"/>
                    <a:pt x="9681" y="376"/>
                  </a:cubicBezTo>
                  <a:cubicBezTo>
                    <a:pt x="7719" y="1312"/>
                    <a:pt x="4236" y="3157"/>
                    <a:pt x="2489" y="5216"/>
                  </a:cubicBezTo>
                  <a:cubicBezTo>
                    <a:pt x="1943" y="5859"/>
                    <a:pt x="1566" y="6522"/>
                    <a:pt x="1449" y="7185"/>
                  </a:cubicBezTo>
                  <a:cubicBezTo>
                    <a:pt x="1410" y="7406"/>
                    <a:pt x="1371" y="7737"/>
                    <a:pt x="1319" y="8159"/>
                  </a:cubicBezTo>
                  <a:cubicBezTo>
                    <a:pt x="1294" y="8387"/>
                    <a:pt x="1261" y="8646"/>
                    <a:pt x="1235" y="8932"/>
                  </a:cubicBezTo>
                  <a:cubicBezTo>
                    <a:pt x="1196" y="9309"/>
                    <a:pt x="1157" y="9738"/>
                    <a:pt x="1112" y="10199"/>
                  </a:cubicBezTo>
                  <a:cubicBezTo>
                    <a:pt x="1092" y="10472"/>
                    <a:pt x="1066" y="10751"/>
                    <a:pt x="1040" y="11044"/>
                  </a:cubicBezTo>
                  <a:cubicBezTo>
                    <a:pt x="891" y="12759"/>
                    <a:pt x="735" y="14903"/>
                    <a:pt x="585" y="17281"/>
                  </a:cubicBezTo>
                  <a:lnTo>
                    <a:pt x="566" y="17566"/>
                  </a:lnTo>
                  <a:cubicBezTo>
                    <a:pt x="553" y="17787"/>
                    <a:pt x="540" y="18002"/>
                    <a:pt x="527" y="18216"/>
                  </a:cubicBezTo>
                  <a:cubicBezTo>
                    <a:pt x="527" y="18288"/>
                    <a:pt x="520" y="18359"/>
                    <a:pt x="514" y="18430"/>
                  </a:cubicBezTo>
                  <a:cubicBezTo>
                    <a:pt x="507" y="18547"/>
                    <a:pt x="501" y="18658"/>
                    <a:pt x="494" y="18775"/>
                  </a:cubicBezTo>
                  <a:cubicBezTo>
                    <a:pt x="481" y="18892"/>
                    <a:pt x="481" y="19028"/>
                    <a:pt x="475" y="19152"/>
                  </a:cubicBezTo>
                  <a:cubicBezTo>
                    <a:pt x="462" y="19314"/>
                    <a:pt x="455" y="19470"/>
                    <a:pt x="449" y="19632"/>
                  </a:cubicBezTo>
                  <a:cubicBezTo>
                    <a:pt x="442" y="19756"/>
                    <a:pt x="436" y="19873"/>
                    <a:pt x="423" y="20003"/>
                  </a:cubicBezTo>
                  <a:cubicBezTo>
                    <a:pt x="416" y="20133"/>
                    <a:pt x="416" y="20237"/>
                    <a:pt x="410" y="20347"/>
                  </a:cubicBezTo>
                  <a:cubicBezTo>
                    <a:pt x="403" y="20464"/>
                    <a:pt x="397" y="20555"/>
                    <a:pt x="397" y="20652"/>
                  </a:cubicBezTo>
                  <a:cubicBezTo>
                    <a:pt x="384" y="20815"/>
                    <a:pt x="371" y="20990"/>
                    <a:pt x="364" y="21153"/>
                  </a:cubicBezTo>
                  <a:cubicBezTo>
                    <a:pt x="358" y="21250"/>
                    <a:pt x="358" y="21347"/>
                    <a:pt x="351" y="21445"/>
                  </a:cubicBezTo>
                  <a:cubicBezTo>
                    <a:pt x="345" y="21620"/>
                    <a:pt x="332" y="21802"/>
                    <a:pt x="325" y="21984"/>
                  </a:cubicBezTo>
                  <a:cubicBezTo>
                    <a:pt x="313" y="22212"/>
                    <a:pt x="300" y="22445"/>
                    <a:pt x="293" y="22679"/>
                  </a:cubicBezTo>
                  <a:cubicBezTo>
                    <a:pt x="293" y="22757"/>
                    <a:pt x="287" y="22842"/>
                    <a:pt x="280" y="22920"/>
                  </a:cubicBezTo>
                  <a:cubicBezTo>
                    <a:pt x="267" y="23284"/>
                    <a:pt x="248" y="23641"/>
                    <a:pt x="228" y="24005"/>
                  </a:cubicBezTo>
                  <a:cubicBezTo>
                    <a:pt x="222" y="24193"/>
                    <a:pt x="215" y="24381"/>
                    <a:pt x="209" y="24570"/>
                  </a:cubicBezTo>
                  <a:cubicBezTo>
                    <a:pt x="209" y="24622"/>
                    <a:pt x="209" y="24674"/>
                    <a:pt x="202" y="24719"/>
                  </a:cubicBezTo>
                  <a:cubicBezTo>
                    <a:pt x="196" y="24771"/>
                    <a:pt x="202" y="24823"/>
                    <a:pt x="196" y="24869"/>
                  </a:cubicBezTo>
                  <a:cubicBezTo>
                    <a:pt x="189" y="25018"/>
                    <a:pt x="189" y="25168"/>
                    <a:pt x="183" y="25310"/>
                  </a:cubicBezTo>
                  <a:lnTo>
                    <a:pt x="183" y="25362"/>
                  </a:lnTo>
                  <a:cubicBezTo>
                    <a:pt x="183" y="25421"/>
                    <a:pt x="176" y="25486"/>
                    <a:pt x="170" y="25544"/>
                  </a:cubicBezTo>
                  <a:cubicBezTo>
                    <a:pt x="163" y="25902"/>
                    <a:pt x="150" y="26252"/>
                    <a:pt x="137" y="26610"/>
                  </a:cubicBezTo>
                  <a:cubicBezTo>
                    <a:pt x="111" y="27357"/>
                    <a:pt x="92" y="28117"/>
                    <a:pt x="72" y="28864"/>
                  </a:cubicBezTo>
                  <a:lnTo>
                    <a:pt x="53" y="29832"/>
                  </a:lnTo>
                  <a:cubicBezTo>
                    <a:pt x="53" y="29917"/>
                    <a:pt x="53" y="29995"/>
                    <a:pt x="46" y="30079"/>
                  </a:cubicBezTo>
                  <a:cubicBezTo>
                    <a:pt x="46" y="30313"/>
                    <a:pt x="40" y="30540"/>
                    <a:pt x="27" y="30774"/>
                  </a:cubicBezTo>
                  <a:lnTo>
                    <a:pt x="27" y="30911"/>
                  </a:lnTo>
                  <a:cubicBezTo>
                    <a:pt x="27" y="31067"/>
                    <a:pt x="20" y="31222"/>
                    <a:pt x="20" y="31372"/>
                  </a:cubicBezTo>
                  <a:lnTo>
                    <a:pt x="20" y="31892"/>
                  </a:lnTo>
                  <a:cubicBezTo>
                    <a:pt x="20" y="32067"/>
                    <a:pt x="20" y="32249"/>
                    <a:pt x="14" y="32431"/>
                  </a:cubicBezTo>
                  <a:lnTo>
                    <a:pt x="14" y="33366"/>
                  </a:lnTo>
                  <a:lnTo>
                    <a:pt x="14" y="34477"/>
                  </a:lnTo>
                  <a:cubicBezTo>
                    <a:pt x="14" y="34978"/>
                    <a:pt x="20" y="35458"/>
                    <a:pt x="27" y="35939"/>
                  </a:cubicBezTo>
                  <a:cubicBezTo>
                    <a:pt x="20" y="36205"/>
                    <a:pt x="20" y="36472"/>
                    <a:pt x="33" y="36732"/>
                  </a:cubicBezTo>
                  <a:cubicBezTo>
                    <a:pt x="33" y="36810"/>
                    <a:pt x="1" y="37700"/>
                    <a:pt x="1" y="37778"/>
                  </a:cubicBezTo>
                  <a:cubicBezTo>
                    <a:pt x="3839" y="39075"/>
                    <a:pt x="7620" y="39769"/>
                    <a:pt x="11276" y="39769"/>
                  </a:cubicBezTo>
                  <a:cubicBezTo>
                    <a:pt x="14778" y="39769"/>
                    <a:pt x="18164" y="39132"/>
                    <a:pt x="21375" y="37778"/>
                  </a:cubicBezTo>
                  <a:cubicBezTo>
                    <a:pt x="21349" y="37492"/>
                    <a:pt x="21323" y="36387"/>
                    <a:pt x="21297" y="36095"/>
                  </a:cubicBezTo>
                  <a:cubicBezTo>
                    <a:pt x="21277" y="35965"/>
                    <a:pt x="21264" y="35835"/>
                    <a:pt x="21251" y="35705"/>
                  </a:cubicBezTo>
                  <a:cubicBezTo>
                    <a:pt x="21219" y="35348"/>
                    <a:pt x="21186" y="35004"/>
                    <a:pt x="21154" y="34646"/>
                  </a:cubicBezTo>
                  <a:cubicBezTo>
                    <a:pt x="21134" y="34464"/>
                    <a:pt x="21115" y="34289"/>
                    <a:pt x="21102" y="34107"/>
                  </a:cubicBezTo>
                  <a:cubicBezTo>
                    <a:pt x="21082" y="33919"/>
                    <a:pt x="21063" y="33730"/>
                    <a:pt x="21050" y="33535"/>
                  </a:cubicBezTo>
                  <a:cubicBezTo>
                    <a:pt x="21043" y="33431"/>
                    <a:pt x="21030" y="33327"/>
                    <a:pt x="21024" y="33223"/>
                  </a:cubicBezTo>
                  <a:cubicBezTo>
                    <a:pt x="21011" y="33113"/>
                    <a:pt x="21004" y="33029"/>
                    <a:pt x="20991" y="32931"/>
                  </a:cubicBezTo>
                  <a:lnTo>
                    <a:pt x="20978" y="32736"/>
                  </a:lnTo>
                  <a:cubicBezTo>
                    <a:pt x="20965" y="32574"/>
                    <a:pt x="20946" y="32411"/>
                    <a:pt x="20933" y="32249"/>
                  </a:cubicBezTo>
                  <a:cubicBezTo>
                    <a:pt x="20933" y="32190"/>
                    <a:pt x="20926" y="32132"/>
                    <a:pt x="20920" y="32074"/>
                  </a:cubicBezTo>
                  <a:cubicBezTo>
                    <a:pt x="20913" y="32009"/>
                    <a:pt x="20907" y="31950"/>
                    <a:pt x="20907" y="31892"/>
                  </a:cubicBezTo>
                  <a:cubicBezTo>
                    <a:pt x="20874" y="31573"/>
                    <a:pt x="20855" y="31268"/>
                    <a:pt x="20829" y="30963"/>
                  </a:cubicBezTo>
                  <a:cubicBezTo>
                    <a:pt x="20823" y="30807"/>
                    <a:pt x="20810" y="30651"/>
                    <a:pt x="20803" y="30501"/>
                  </a:cubicBezTo>
                  <a:cubicBezTo>
                    <a:pt x="20790" y="30384"/>
                    <a:pt x="20784" y="30261"/>
                    <a:pt x="20777" y="30144"/>
                  </a:cubicBezTo>
                  <a:cubicBezTo>
                    <a:pt x="20777" y="30099"/>
                    <a:pt x="20777" y="30060"/>
                    <a:pt x="20771" y="30027"/>
                  </a:cubicBezTo>
                  <a:cubicBezTo>
                    <a:pt x="20771" y="29949"/>
                    <a:pt x="20758" y="29878"/>
                    <a:pt x="20751" y="29800"/>
                  </a:cubicBezTo>
                  <a:lnTo>
                    <a:pt x="20732" y="29436"/>
                  </a:lnTo>
                  <a:cubicBezTo>
                    <a:pt x="20725" y="29332"/>
                    <a:pt x="20719" y="29228"/>
                    <a:pt x="20719" y="29118"/>
                  </a:cubicBezTo>
                  <a:cubicBezTo>
                    <a:pt x="20712" y="28994"/>
                    <a:pt x="20706" y="28877"/>
                    <a:pt x="20699" y="28754"/>
                  </a:cubicBezTo>
                  <a:cubicBezTo>
                    <a:pt x="20693" y="28650"/>
                    <a:pt x="20693" y="28546"/>
                    <a:pt x="20686" y="28435"/>
                  </a:cubicBezTo>
                  <a:cubicBezTo>
                    <a:pt x="20680" y="28305"/>
                    <a:pt x="20680" y="28176"/>
                    <a:pt x="20673" y="28052"/>
                  </a:cubicBezTo>
                  <a:lnTo>
                    <a:pt x="20673" y="28000"/>
                  </a:lnTo>
                  <a:lnTo>
                    <a:pt x="20673" y="27961"/>
                  </a:lnTo>
                  <a:cubicBezTo>
                    <a:pt x="20667" y="27584"/>
                    <a:pt x="20660" y="27220"/>
                    <a:pt x="20667" y="26870"/>
                  </a:cubicBezTo>
                  <a:cubicBezTo>
                    <a:pt x="20667" y="26675"/>
                    <a:pt x="20673" y="26480"/>
                    <a:pt x="20680" y="26298"/>
                  </a:cubicBezTo>
                  <a:cubicBezTo>
                    <a:pt x="20680" y="26239"/>
                    <a:pt x="20680" y="26175"/>
                    <a:pt x="20686" y="26116"/>
                  </a:cubicBezTo>
                  <a:lnTo>
                    <a:pt x="20686" y="25720"/>
                  </a:lnTo>
                  <a:lnTo>
                    <a:pt x="20686" y="25096"/>
                  </a:lnTo>
                  <a:cubicBezTo>
                    <a:pt x="20686" y="24784"/>
                    <a:pt x="20686" y="24453"/>
                    <a:pt x="20673" y="24115"/>
                  </a:cubicBezTo>
                  <a:cubicBezTo>
                    <a:pt x="20673" y="24031"/>
                    <a:pt x="20673" y="23953"/>
                    <a:pt x="20667" y="23875"/>
                  </a:cubicBezTo>
                  <a:lnTo>
                    <a:pt x="20667" y="23693"/>
                  </a:lnTo>
                  <a:lnTo>
                    <a:pt x="20667" y="23673"/>
                  </a:lnTo>
                  <a:cubicBezTo>
                    <a:pt x="20660" y="23582"/>
                    <a:pt x="20660" y="23491"/>
                    <a:pt x="20660" y="23394"/>
                  </a:cubicBezTo>
                  <a:lnTo>
                    <a:pt x="20660" y="23284"/>
                  </a:lnTo>
                  <a:cubicBezTo>
                    <a:pt x="20654" y="23141"/>
                    <a:pt x="20647" y="22998"/>
                    <a:pt x="20641" y="22855"/>
                  </a:cubicBezTo>
                  <a:lnTo>
                    <a:pt x="20641" y="22835"/>
                  </a:lnTo>
                  <a:cubicBezTo>
                    <a:pt x="20641" y="22783"/>
                    <a:pt x="20641" y="22725"/>
                    <a:pt x="20634" y="22673"/>
                  </a:cubicBezTo>
                  <a:cubicBezTo>
                    <a:pt x="20628" y="22621"/>
                    <a:pt x="20634" y="22549"/>
                    <a:pt x="20628" y="22484"/>
                  </a:cubicBezTo>
                  <a:cubicBezTo>
                    <a:pt x="20621" y="22419"/>
                    <a:pt x="20628" y="22367"/>
                    <a:pt x="20621" y="22303"/>
                  </a:cubicBezTo>
                  <a:cubicBezTo>
                    <a:pt x="20615" y="22127"/>
                    <a:pt x="20608" y="21952"/>
                    <a:pt x="20602" y="21776"/>
                  </a:cubicBezTo>
                  <a:cubicBezTo>
                    <a:pt x="20595" y="21594"/>
                    <a:pt x="20582" y="21419"/>
                    <a:pt x="20582" y="21244"/>
                  </a:cubicBezTo>
                  <a:cubicBezTo>
                    <a:pt x="20576" y="21127"/>
                    <a:pt x="20569" y="21003"/>
                    <a:pt x="20563" y="20886"/>
                  </a:cubicBezTo>
                  <a:cubicBezTo>
                    <a:pt x="20556" y="20574"/>
                    <a:pt x="20543" y="20256"/>
                    <a:pt x="20524" y="19938"/>
                  </a:cubicBezTo>
                  <a:cubicBezTo>
                    <a:pt x="20524" y="19879"/>
                    <a:pt x="20524" y="19814"/>
                    <a:pt x="20517" y="19749"/>
                  </a:cubicBezTo>
                  <a:cubicBezTo>
                    <a:pt x="20511" y="19684"/>
                    <a:pt x="20517" y="19639"/>
                    <a:pt x="20511" y="19587"/>
                  </a:cubicBezTo>
                  <a:cubicBezTo>
                    <a:pt x="20498" y="19217"/>
                    <a:pt x="20485" y="18840"/>
                    <a:pt x="20465" y="18456"/>
                  </a:cubicBezTo>
                  <a:lnTo>
                    <a:pt x="20465" y="18411"/>
                  </a:lnTo>
                  <a:cubicBezTo>
                    <a:pt x="20465" y="18288"/>
                    <a:pt x="20459" y="18164"/>
                    <a:pt x="20459" y="18034"/>
                  </a:cubicBezTo>
                  <a:cubicBezTo>
                    <a:pt x="20452" y="17911"/>
                    <a:pt x="20446" y="17807"/>
                    <a:pt x="20446" y="17690"/>
                  </a:cubicBezTo>
                  <a:cubicBezTo>
                    <a:pt x="20439" y="17573"/>
                    <a:pt x="20433" y="17443"/>
                    <a:pt x="20433" y="17313"/>
                  </a:cubicBezTo>
                  <a:lnTo>
                    <a:pt x="20433" y="17281"/>
                  </a:lnTo>
                  <a:cubicBezTo>
                    <a:pt x="20433" y="17177"/>
                    <a:pt x="20426" y="17073"/>
                    <a:pt x="20420" y="16969"/>
                  </a:cubicBezTo>
                  <a:lnTo>
                    <a:pt x="20420" y="16819"/>
                  </a:lnTo>
                  <a:cubicBezTo>
                    <a:pt x="20420" y="16728"/>
                    <a:pt x="20420" y="16631"/>
                    <a:pt x="20413" y="16533"/>
                  </a:cubicBezTo>
                  <a:cubicBezTo>
                    <a:pt x="20407" y="16339"/>
                    <a:pt x="20407" y="16137"/>
                    <a:pt x="20400" y="15942"/>
                  </a:cubicBezTo>
                  <a:cubicBezTo>
                    <a:pt x="20400" y="15793"/>
                    <a:pt x="20400" y="15643"/>
                    <a:pt x="20394" y="15487"/>
                  </a:cubicBezTo>
                  <a:cubicBezTo>
                    <a:pt x="20387" y="15111"/>
                    <a:pt x="20381" y="14734"/>
                    <a:pt x="20381" y="14364"/>
                  </a:cubicBezTo>
                  <a:lnTo>
                    <a:pt x="20381" y="13603"/>
                  </a:lnTo>
                  <a:lnTo>
                    <a:pt x="20381" y="13467"/>
                  </a:lnTo>
                  <a:lnTo>
                    <a:pt x="20381" y="12733"/>
                  </a:lnTo>
                  <a:lnTo>
                    <a:pt x="20381" y="12519"/>
                  </a:lnTo>
                  <a:lnTo>
                    <a:pt x="20381" y="12220"/>
                  </a:lnTo>
                  <a:cubicBezTo>
                    <a:pt x="20368" y="11096"/>
                    <a:pt x="20335" y="9926"/>
                    <a:pt x="20335" y="8991"/>
                  </a:cubicBezTo>
                  <a:cubicBezTo>
                    <a:pt x="20335" y="7815"/>
                    <a:pt x="20192" y="6749"/>
                    <a:pt x="19913" y="5801"/>
                  </a:cubicBezTo>
                  <a:cubicBezTo>
                    <a:pt x="19868" y="5632"/>
                    <a:pt x="19816" y="5470"/>
                    <a:pt x="19751" y="5314"/>
                  </a:cubicBezTo>
                  <a:cubicBezTo>
                    <a:pt x="19731" y="5249"/>
                    <a:pt x="19712" y="5190"/>
                    <a:pt x="19686" y="5132"/>
                  </a:cubicBezTo>
                  <a:cubicBezTo>
                    <a:pt x="19042" y="3488"/>
                    <a:pt x="17906" y="2241"/>
                    <a:pt x="16229" y="1461"/>
                  </a:cubicBezTo>
                  <a:cubicBezTo>
                    <a:pt x="16021" y="1357"/>
                    <a:pt x="15807" y="1266"/>
                    <a:pt x="15580" y="1188"/>
                  </a:cubicBezTo>
                  <a:cubicBezTo>
                    <a:pt x="15463" y="1143"/>
                    <a:pt x="15339" y="1097"/>
                    <a:pt x="15209" y="1058"/>
                  </a:cubicBezTo>
                  <a:lnTo>
                    <a:pt x="12526" y="188"/>
                  </a:lnTo>
                  <a:cubicBezTo>
                    <a:pt x="12142" y="62"/>
                    <a:pt x="11743" y="0"/>
                    <a:pt x="11345"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3"/>
            <p:cNvSpPr/>
            <p:nvPr/>
          </p:nvSpPr>
          <p:spPr>
            <a:xfrm>
              <a:off x="1369025" y="1557500"/>
              <a:ext cx="192975" cy="117150"/>
            </a:xfrm>
            <a:custGeom>
              <a:rect b="b" l="l" r="r" t="t"/>
              <a:pathLst>
                <a:path extrusionOk="0" h="4686" w="7719">
                  <a:moveTo>
                    <a:pt x="7420" y="0"/>
                  </a:moveTo>
                  <a:lnTo>
                    <a:pt x="0" y="273"/>
                  </a:lnTo>
                  <a:cubicBezTo>
                    <a:pt x="0" y="273"/>
                    <a:pt x="2299" y="4686"/>
                    <a:pt x="7536" y="4686"/>
                  </a:cubicBezTo>
                  <a:cubicBezTo>
                    <a:pt x="7597" y="4686"/>
                    <a:pt x="7657" y="4685"/>
                    <a:pt x="7718" y="4684"/>
                  </a:cubicBezTo>
                  <a:cubicBezTo>
                    <a:pt x="7705" y="4522"/>
                    <a:pt x="7686" y="4359"/>
                    <a:pt x="7679" y="4197"/>
                  </a:cubicBezTo>
                  <a:cubicBezTo>
                    <a:pt x="7673" y="4138"/>
                    <a:pt x="7666" y="4080"/>
                    <a:pt x="7660" y="4022"/>
                  </a:cubicBezTo>
                  <a:cubicBezTo>
                    <a:pt x="7653" y="3957"/>
                    <a:pt x="7653" y="3898"/>
                    <a:pt x="7647" y="3840"/>
                  </a:cubicBezTo>
                  <a:cubicBezTo>
                    <a:pt x="7621" y="3521"/>
                    <a:pt x="7595" y="3209"/>
                    <a:pt x="7576" y="2904"/>
                  </a:cubicBezTo>
                  <a:cubicBezTo>
                    <a:pt x="7563" y="2755"/>
                    <a:pt x="7556" y="2599"/>
                    <a:pt x="7543" y="2449"/>
                  </a:cubicBezTo>
                  <a:cubicBezTo>
                    <a:pt x="7537" y="2332"/>
                    <a:pt x="7524" y="2209"/>
                    <a:pt x="7517" y="2086"/>
                  </a:cubicBezTo>
                  <a:cubicBezTo>
                    <a:pt x="7511" y="2047"/>
                    <a:pt x="7511" y="2008"/>
                    <a:pt x="7511" y="1975"/>
                  </a:cubicBezTo>
                  <a:cubicBezTo>
                    <a:pt x="7504" y="1897"/>
                    <a:pt x="7498" y="1826"/>
                    <a:pt x="7498" y="1748"/>
                  </a:cubicBezTo>
                  <a:lnTo>
                    <a:pt x="7478" y="1384"/>
                  </a:lnTo>
                  <a:cubicBezTo>
                    <a:pt x="7472" y="1280"/>
                    <a:pt x="7459" y="1176"/>
                    <a:pt x="7459" y="1066"/>
                  </a:cubicBezTo>
                  <a:cubicBezTo>
                    <a:pt x="7452" y="949"/>
                    <a:pt x="7446" y="819"/>
                    <a:pt x="7446" y="702"/>
                  </a:cubicBezTo>
                  <a:cubicBezTo>
                    <a:pt x="7439" y="598"/>
                    <a:pt x="7433" y="494"/>
                    <a:pt x="7433" y="383"/>
                  </a:cubicBezTo>
                  <a:cubicBezTo>
                    <a:pt x="7426" y="253"/>
                    <a:pt x="7420" y="124"/>
                    <a:pt x="7420" y="0"/>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3"/>
            <p:cNvSpPr/>
            <p:nvPr/>
          </p:nvSpPr>
          <p:spPr>
            <a:xfrm>
              <a:off x="1041925" y="1405800"/>
              <a:ext cx="416450" cy="188575"/>
            </a:xfrm>
            <a:custGeom>
              <a:rect b="b" l="l" r="r" t="t"/>
              <a:pathLst>
                <a:path extrusionOk="0" h="7543" w="16658">
                  <a:moveTo>
                    <a:pt x="143" y="0"/>
                  </a:moveTo>
                  <a:cubicBezTo>
                    <a:pt x="130" y="228"/>
                    <a:pt x="124" y="461"/>
                    <a:pt x="111" y="695"/>
                  </a:cubicBezTo>
                  <a:cubicBezTo>
                    <a:pt x="104" y="780"/>
                    <a:pt x="98" y="858"/>
                    <a:pt x="98" y="942"/>
                  </a:cubicBezTo>
                  <a:cubicBezTo>
                    <a:pt x="85" y="1300"/>
                    <a:pt x="65" y="1663"/>
                    <a:pt x="52" y="2021"/>
                  </a:cubicBezTo>
                  <a:cubicBezTo>
                    <a:pt x="46" y="2216"/>
                    <a:pt x="39" y="2397"/>
                    <a:pt x="33" y="2586"/>
                  </a:cubicBezTo>
                  <a:cubicBezTo>
                    <a:pt x="26" y="2638"/>
                    <a:pt x="33" y="2690"/>
                    <a:pt x="26" y="2742"/>
                  </a:cubicBezTo>
                  <a:cubicBezTo>
                    <a:pt x="20" y="2787"/>
                    <a:pt x="20" y="2839"/>
                    <a:pt x="20" y="2891"/>
                  </a:cubicBezTo>
                  <a:cubicBezTo>
                    <a:pt x="13" y="3034"/>
                    <a:pt x="7" y="3184"/>
                    <a:pt x="0" y="3333"/>
                  </a:cubicBezTo>
                  <a:lnTo>
                    <a:pt x="0" y="3378"/>
                  </a:lnTo>
                  <a:cubicBezTo>
                    <a:pt x="695" y="5211"/>
                    <a:pt x="1105" y="6536"/>
                    <a:pt x="2540" y="7186"/>
                  </a:cubicBezTo>
                  <a:cubicBezTo>
                    <a:pt x="3106" y="7441"/>
                    <a:pt x="4054" y="7542"/>
                    <a:pt x="5199" y="7542"/>
                  </a:cubicBezTo>
                  <a:cubicBezTo>
                    <a:pt x="9522" y="7542"/>
                    <a:pt x="16657" y="6101"/>
                    <a:pt x="16658" y="6101"/>
                  </a:cubicBezTo>
                  <a:lnTo>
                    <a:pt x="16658" y="6101"/>
                  </a:lnTo>
                  <a:cubicBezTo>
                    <a:pt x="16657" y="6101"/>
                    <a:pt x="15465" y="6145"/>
                    <a:pt x="13772" y="6145"/>
                  </a:cubicBezTo>
                  <a:cubicBezTo>
                    <a:pt x="9974" y="6145"/>
                    <a:pt x="3658" y="5921"/>
                    <a:pt x="2638" y="4470"/>
                  </a:cubicBezTo>
                  <a:cubicBezTo>
                    <a:pt x="1494" y="2852"/>
                    <a:pt x="526" y="832"/>
                    <a:pt x="143" y="0"/>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3"/>
            <p:cNvSpPr/>
            <p:nvPr/>
          </p:nvSpPr>
          <p:spPr>
            <a:xfrm>
              <a:off x="1125875" y="1062925"/>
              <a:ext cx="112600" cy="378450"/>
            </a:xfrm>
            <a:custGeom>
              <a:rect b="b" l="l" r="r" t="t"/>
              <a:pathLst>
                <a:path extrusionOk="0" h="15138" w="4504">
                  <a:moveTo>
                    <a:pt x="4503" y="1"/>
                  </a:moveTo>
                  <a:cubicBezTo>
                    <a:pt x="4503" y="1"/>
                    <a:pt x="1" y="6829"/>
                    <a:pt x="2892" y="15138"/>
                  </a:cubicBezTo>
                  <a:cubicBezTo>
                    <a:pt x="2892" y="15138"/>
                    <a:pt x="2496" y="7218"/>
                    <a:pt x="4503" y="1"/>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3"/>
            <p:cNvSpPr/>
            <p:nvPr/>
          </p:nvSpPr>
          <p:spPr>
            <a:xfrm>
              <a:off x="1204975" y="1169150"/>
              <a:ext cx="341925" cy="37225"/>
            </a:xfrm>
            <a:custGeom>
              <a:rect b="b" l="l" r="r" t="t"/>
              <a:pathLst>
                <a:path extrusionOk="0" h="1489" w="13677">
                  <a:moveTo>
                    <a:pt x="170" y="1"/>
                  </a:moveTo>
                  <a:cubicBezTo>
                    <a:pt x="111" y="449"/>
                    <a:pt x="53" y="949"/>
                    <a:pt x="1" y="1488"/>
                  </a:cubicBezTo>
                  <a:lnTo>
                    <a:pt x="13670" y="1488"/>
                  </a:lnTo>
                  <a:lnTo>
                    <a:pt x="13670" y="1085"/>
                  </a:lnTo>
                  <a:lnTo>
                    <a:pt x="13670" y="949"/>
                  </a:lnTo>
                  <a:cubicBezTo>
                    <a:pt x="13676" y="709"/>
                    <a:pt x="13676" y="462"/>
                    <a:pt x="13670" y="215"/>
                  </a:cubicBezTo>
                  <a:lnTo>
                    <a:pt x="13670" y="1"/>
                  </a:ln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3"/>
            <p:cNvSpPr/>
            <p:nvPr/>
          </p:nvSpPr>
          <p:spPr>
            <a:xfrm>
              <a:off x="1199125" y="1243375"/>
              <a:ext cx="348750" cy="37050"/>
            </a:xfrm>
            <a:custGeom>
              <a:rect b="b" l="l" r="r" t="t"/>
              <a:pathLst>
                <a:path extrusionOk="0" h="1482" w="13950">
                  <a:moveTo>
                    <a:pt x="98" y="0"/>
                  </a:moveTo>
                  <a:cubicBezTo>
                    <a:pt x="59" y="481"/>
                    <a:pt x="27" y="981"/>
                    <a:pt x="1" y="1482"/>
                  </a:cubicBezTo>
                  <a:lnTo>
                    <a:pt x="13949" y="1482"/>
                  </a:lnTo>
                  <a:cubicBezTo>
                    <a:pt x="13949" y="1430"/>
                    <a:pt x="13949" y="1384"/>
                    <a:pt x="13943" y="1332"/>
                  </a:cubicBezTo>
                  <a:cubicBezTo>
                    <a:pt x="13936" y="1235"/>
                    <a:pt x="13936" y="1144"/>
                    <a:pt x="13936" y="1046"/>
                  </a:cubicBezTo>
                  <a:cubicBezTo>
                    <a:pt x="13936" y="852"/>
                    <a:pt x="13930" y="650"/>
                    <a:pt x="13923" y="455"/>
                  </a:cubicBezTo>
                  <a:cubicBezTo>
                    <a:pt x="13917" y="306"/>
                    <a:pt x="13917" y="150"/>
                    <a:pt x="13917" y="0"/>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3"/>
            <p:cNvSpPr/>
            <p:nvPr/>
          </p:nvSpPr>
          <p:spPr>
            <a:xfrm>
              <a:off x="1198000" y="1317600"/>
              <a:ext cx="352475" cy="37050"/>
            </a:xfrm>
            <a:custGeom>
              <a:rect b="b" l="l" r="r" t="t"/>
              <a:pathLst>
                <a:path extrusionOk="0" h="1482" w="14099">
                  <a:moveTo>
                    <a:pt x="7" y="0"/>
                  </a:moveTo>
                  <a:cubicBezTo>
                    <a:pt x="0" y="507"/>
                    <a:pt x="13" y="1001"/>
                    <a:pt x="39" y="1482"/>
                  </a:cubicBezTo>
                  <a:lnTo>
                    <a:pt x="14098" y="1482"/>
                  </a:lnTo>
                  <a:cubicBezTo>
                    <a:pt x="14098" y="1417"/>
                    <a:pt x="14098" y="1345"/>
                    <a:pt x="14092" y="1293"/>
                  </a:cubicBezTo>
                  <a:cubicBezTo>
                    <a:pt x="14092" y="1235"/>
                    <a:pt x="14085" y="1183"/>
                    <a:pt x="14085" y="1131"/>
                  </a:cubicBezTo>
                  <a:cubicBezTo>
                    <a:pt x="14072" y="754"/>
                    <a:pt x="14059" y="377"/>
                    <a:pt x="14040" y="0"/>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3"/>
            <p:cNvSpPr/>
            <p:nvPr/>
          </p:nvSpPr>
          <p:spPr>
            <a:xfrm>
              <a:off x="1265975" y="912175"/>
              <a:ext cx="182275" cy="39200"/>
            </a:xfrm>
            <a:custGeom>
              <a:rect b="b" l="l" r="r" t="t"/>
              <a:pathLst>
                <a:path extrusionOk="0" h="1568" w="7291">
                  <a:moveTo>
                    <a:pt x="350" y="0"/>
                  </a:moveTo>
                  <a:cubicBezTo>
                    <a:pt x="107" y="0"/>
                    <a:pt x="1" y="392"/>
                    <a:pt x="289" y="483"/>
                  </a:cubicBezTo>
                  <a:cubicBezTo>
                    <a:pt x="432" y="534"/>
                    <a:pt x="3154" y="1567"/>
                    <a:pt x="5389" y="1567"/>
                  </a:cubicBezTo>
                  <a:cubicBezTo>
                    <a:pt x="5993" y="1567"/>
                    <a:pt x="6565" y="1490"/>
                    <a:pt x="7039" y="1301"/>
                  </a:cubicBezTo>
                  <a:cubicBezTo>
                    <a:pt x="7290" y="1184"/>
                    <a:pt x="7180" y="832"/>
                    <a:pt x="6943" y="832"/>
                  </a:cubicBezTo>
                  <a:cubicBezTo>
                    <a:pt x="6916" y="832"/>
                    <a:pt x="6887" y="836"/>
                    <a:pt x="6857" y="846"/>
                  </a:cubicBezTo>
                  <a:cubicBezTo>
                    <a:pt x="6446" y="1015"/>
                    <a:pt x="5941" y="1082"/>
                    <a:pt x="5397" y="1082"/>
                  </a:cubicBezTo>
                  <a:cubicBezTo>
                    <a:pt x="3253" y="1082"/>
                    <a:pt x="501" y="38"/>
                    <a:pt x="465" y="28"/>
                  </a:cubicBezTo>
                  <a:cubicBezTo>
                    <a:pt x="424" y="9"/>
                    <a:pt x="385" y="0"/>
                    <a:pt x="350" y="0"/>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3"/>
            <p:cNvSpPr/>
            <p:nvPr/>
          </p:nvSpPr>
          <p:spPr>
            <a:xfrm>
              <a:off x="1349250" y="953550"/>
              <a:ext cx="107350" cy="36475"/>
            </a:xfrm>
            <a:custGeom>
              <a:rect b="b" l="l" r="r" t="t"/>
              <a:pathLst>
                <a:path extrusionOk="0" h="1459" w="4294">
                  <a:moveTo>
                    <a:pt x="3950" y="1"/>
                  </a:moveTo>
                  <a:cubicBezTo>
                    <a:pt x="3901" y="1"/>
                    <a:pt x="3849" y="17"/>
                    <a:pt x="3799" y="55"/>
                  </a:cubicBezTo>
                  <a:cubicBezTo>
                    <a:pt x="3787" y="68"/>
                    <a:pt x="2723" y="973"/>
                    <a:pt x="782" y="973"/>
                  </a:cubicBezTo>
                  <a:cubicBezTo>
                    <a:pt x="642" y="973"/>
                    <a:pt x="498" y="968"/>
                    <a:pt x="350" y="958"/>
                  </a:cubicBezTo>
                  <a:cubicBezTo>
                    <a:pt x="341" y="958"/>
                    <a:pt x="333" y="957"/>
                    <a:pt x="325" y="957"/>
                  </a:cubicBezTo>
                  <a:cubicBezTo>
                    <a:pt x="23" y="957"/>
                    <a:pt x="1" y="1420"/>
                    <a:pt x="317" y="1446"/>
                  </a:cubicBezTo>
                  <a:cubicBezTo>
                    <a:pt x="480" y="1452"/>
                    <a:pt x="642" y="1459"/>
                    <a:pt x="791" y="1459"/>
                  </a:cubicBezTo>
                  <a:cubicBezTo>
                    <a:pt x="2916" y="1459"/>
                    <a:pt x="4072" y="478"/>
                    <a:pt x="4118" y="426"/>
                  </a:cubicBezTo>
                  <a:cubicBezTo>
                    <a:pt x="4294" y="255"/>
                    <a:pt x="4143" y="1"/>
                    <a:pt x="3950" y="1"/>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3"/>
            <p:cNvSpPr/>
            <p:nvPr/>
          </p:nvSpPr>
          <p:spPr>
            <a:xfrm>
              <a:off x="1129500" y="1446750"/>
              <a:ext cx="354625" cy="224450"/>
            </a:xfrm>
            <a:custGeom>
              <a:rect b="b" l="l" r="r" t="t"/>
              <a:pathLst>
                <a:path extrusionOk="0" h="8978" w="14185">
                  <a:moveTo>
                    <a:pt x="13828" y="1"/>
                  </a:moveTo>
                  <a:cubicBezTo>
                    <a:pt x="13757" y="1"/>
                    <a:pt x="13684" y="33"/>
                    <a:pt x="13629" y="110"/>
                  </a:cubicBezTo>
                  <a:cubicBezTo>
                    <a:pt x="12505" y="1624"/>
                    <a:pt x="11212" y="3014"/>
                    <a:pt x="9783" y="4242"/>
                  </a:cubicBezTo>
                  <a:cubicBezTo>
                    <a:pt x="7613" y="6126"/>
                    <a:pt x="4209" y="8387"/>
                    <a:pt x="337" y="8465"/>
                  </a:cubicBezTo>
                  <a:cubicBezTo>
                    <a:pt x="1" y="8471"/>
                    <a:pt x="5" y="8971"/>
                    <a:pt x="330" y="8971"/>
                  </a:cubicBezTo>
                  <a:cubicBezTo>
                    <a:pt x="332" y="8971"/>
                    <a:pt x="335" y="8971"/>
                    <a:pt x="337" y="8971"/>
                  </a:cubicBezTo>
                  <a:lnTo>
                    <a:pt x="337" y="8978"/>
                  </a:lnTo>
                  <a:lnTo>
                    <a:pt x="343" y="8978"/>
                  </a:lnTo>
                  <a:cubicBezTo>
                    <a:pt x="4371" y="8887"/>
                    <a:pt x="7886" y="6561"/>
                    <a:pt x="10121" y="4618"/>
                  </a:cubicBezTo>
                  <a:cubicBezTo>
                    <a:pt x="11576" y="3358"/>
                    <a:pt x="12895" y="1948"/>
                    <a:pt x="14045" y="402"/>
                  </a:cubicBezTo>
                  <a:cubicBezTo>
                    <a:pt x="14184" y="206"/>
                    <a:pt x="14010" y="1"/>
                    <a:pt x="13828" y="1"/>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3"/>
            <p:cNvSpPr/>
            <p:nvPr/>
          </p:nvSpPr>
          <p:spPr>
            <a:xfrm>
              <a:off x="1117475" y="1655150"/>
              <a:ext cx="362825" cy="73725"/>
            </a:xfrm>
            <a:custGeom>
              <a:rect b="b" l="l" r="r" t="t"/>
              <a:pathLst>
                <a:path extrusionOk="0" h="2949" w="14513">
                  <a:moveTo>
                    <a:pt x="14179" y="1"/>
                  </a:moveTo>
                  <a:cubicBezTo>
                    <a:pt x="14143" y="1"/>
                    <a:pt x="14104" y="10"/>
                    <a:pt x="14064" y="31"/>
                  </a:cubicBezTo>
                  <a:cubicBezTo>
                    <a:pt x="14008" y="62"/>
                    <a:pt x="9364" y="2486"/>
                    <a:pt x="4382" y="2486"/>
                  </a:cubicBezTo>
                  <a:cubicBezTo>
                    <a:pt x="3059" y="2486"/>
                    <a:pt x="1712" y="2315"/>
                    <a:pt x="421" y="1883"/>
                  </a:cubicBezTo>
                  <a:cubicBezTo>
                    <a:pt x="388" y="1870"/>
                    <a:pt x="357" y="1864"/>
                    <a:pt x="328" y="1864"/>
                  </a:cubicBezTo>
                  <a:cubicBezTo>
                    <a:pt x="94" y="1864"/>
                    <a:pt x="1" y="2243"/>
                    <a:pt x="278" y="2324"/>
                  </a:cubicBezTo>
                  <a:cubicBezTo>
                    <a:pt x="1630" y="2773"/>
                    <a:pt x="3039" y="2948"/>
                    <a:pt x="4397" y="2948"/>
                  </a:cubicBezTo>
                  <a:cubicBezTo>
                    <a:pt x="6366" y="2948"/>
                    <a:pt x="8237" y="2584"/>
                    <a:pt x="9692" y="2181"/>
                  </a:cubicBezTo>
                  <a:cubicBezTo>
                    <a:pt x="11277" y="1753"/>
                    <a:pt x="12810" y="1168"/>
                    <a:pt x="14285" y="434"/>
                  </a:cubicBezTo>
                  <a:cubicBezTo>
                    <a:pt x="14512" y="312"/>
                    <a:pt x="14390" y="1"/>
                    <a:pt x="14179" y="1"/>
                  </a:cubicBez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3"/>
            <p:cNvSpPr/>
            <p:nvPr/>
          </p:nvSpPr>
          <p:spPr>
            <a:xfrm>
              <a:off x="1200275" y="596475"/>
              <a:ext cx="59625" cy="46450"/>
            </a:xfrm>
            <a:custGeom>
              <a:rect b="b" l="l" r="r" t="t"/>
              <a:pathLst>
                <a:path extrusionOk="0" h="1858" w="2385">
                  <a:moveTo>
                    <a:pt x="1839" y="0"/>
                  </a:moveTo>
                  <a:cubicBezTo>
                    <a:pt x="1839" y="0"/>
                    <a:pt x="0" y="552"/>
                    <a:pt x="0" y="1215"/>
                  </a:cubicBezTo>
                  <a:cubicBezTo>
                    <a:pt x="0" y="1699"/>
                    <a:pt x="372" y="1857"/>
                    <a:pt x="831" y="1857"/>
                  </a:cubicBezTo>
                  <a:cubicBezTo>
                    <a:pt x="1390" y="1857"/>
                    <a:pt x="2078" y="1623"/>
                    <a:pt x="2385" y="1455"/>
                  </a:cubicBezTo>
                  <a:lnTo>
                    <a:pt x="1839" y="0"/>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3"/>
            <p:cNvSpPr/>
            <p:nvPr/>
          </p:nvSpPr>
          <p:spPr>
            <a:xfrm>
              <a:off x="1282450" y="730625"/>
              <a:ext cx="132075" cy="181475"/>
            </a:xfrm>
            <a:custGeom>
              <a:rect b="b" l="l" r="r" t="t"/>
              <a:pathLst>
                <a:path extrusionOk="0" h="7259" w="5283">
                  <a:moveTo>
                    <a:pt x="27" y="0"/>
                  </a:moveTo>
                  <a:lnTo>
                    <a:pt x="1" y="6042"/>
                  </a:lnTo>
                  <a:cubicBezTo>
                    <a:pt x="1505" y="7088"/>
                    <a:pt x="3378" y="7259"/>
                    <a:pt x="4441" y="7259"/>
                  </a:cubicBezTo>
                  <a:cubicBezTo>
                    <a:pt x="4957" y="7259"/>
                    <a:pt x="5282" y="7218"/>
                    <a:pt x="5282" y="7218"/>
                  </a:cubicBezTo>
                  <a:lnTo>
                    <a:pt x="5153" y="1560"/>
                  </a:lnTo>
                  <a:lnTo>
                    <a:pt x="735" y="215"/>
                  </a:lnTo>
                  <a:lnTo>
                    <a:pt x="27" y="0"/>
                  </a:ln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3"/>
            <p:cNvSpPr/>
            <p:nvPr/>
          </p:nvSpPr>
          <p:spPr>
            <a:xfrm>
              <a:off x="1300800" y="735975"/>
              <a:ext cx="112750" cy="131100"/>
            </a:xfrm>
            <a:custGeom>
              <a:rect b="b" l="l" r="r" t="t"/>
              <a:pathLst>
                <a:path extrusionOk="0" h="5244" w="4510">
                  <a:moveTo>
                    <a:pt x="1" y="1"/>
                  </a:moveTo>
                  <a:cubicBezTo>
                    <a:pt x="1" y="1"/>
                    <a:pt x="1118" y="4724"/>
                    <a:pt x="4509" y="5244"/>
                  </a:cubicBezTo>
                  <a:lnTo>
                    <a:pt x="4419" y="1346"/>
                  </a:lnTo>
                  <a:lnTo>
                    <a:pt x="1" y="1"/>
                  </a:ln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3"/>
            <p:cNvSpPr/>
            <p:nvPr/>
          </p:nvSpPr>
          <p:spPr>
            <a:xfrm>
              <a:off x="1463225" y="614075"/>
              <a:ext cx="78300" cy="109175"/>
            </a:xfrm>
            <a:custGeom>
              <a:rect b="b" l="l" r="r" t="t"/>
              <a:pathLst>
                <a:path extrusionOk="0" h="4367" w="3132">
                  <a:moveTo>
                    <a:pt x="1344" y="0"/>
                  </a:moveTo>
                  <a:cubicBezTo>
                    <a:pt x="932" y="0"/>
                    <a:pt x="598" y="206"/>
                    <a:pt x="598" y="206"/>
                  </a:cubicBezTo>
                  <a:cubicBezTo>
                    <a:pt x="0" y="1031"/>
                    <a:pt x="221" y="4331"/>
                    <a:pt x="215" y="4331"/>
                  </a:cubicBezTo>
                  <a:cubicBezTo>
                    <a:pt x="324" y="4355"/>
                    <a:pt x="433" y="4367"/>
                    <a:pt x="540" y="4367"/>
                  </a:cubicBezTo>
                  <a:cubicBezTo>
                    <a:pt x="1917" y="4367"/>
                    <a:pt x="3132" y="2493"/>
                    <a:pt x="2547" y="998"/>
                  </a:cubicBezTo>
                  <a:cubicBezTo>
                    <a:pt x="2234" y="201"/>
                    <a:pt x="1751" y="0"/>
                    <a:pt x="1344"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3"/>
            <p:cNvSpPr/>
            <p:nvPr/>
          </p:nvSpPr>
          <p:spPr>
            <a:xfrm>
              <a:off x="1257775" y="498525"/>
              <a:ext cx="260050" cy="348050"/>
            </a:xfrm>
            <a:custGeom>
              <a:rect b="b" l="l" r="r" t="t"/>
              <a:pathLst>
                <a:path extrusionOk="0" h="13922" w="10402">
                  <a:moveTo>
                    <a:pt x="5364" y="0"/>
                  </a:moveTo>
                  <a:cubicBezTo>
                    <a:pt x="4278" y="0"/>
                    <a:pt x="3242" y="160"/>
                    <a:pt x="2553" y="468"/>
                  </a:cubicBezTo>
                  <a:cubicBezTo>
                    <a:pt x="1254" y="1060"/>
                    <a:pt x="539" y="1761"/>
                    <a:pt x="215" y="3223"/>
                  </a:cubicBezTo>
                  <a:cubicBezTo>
                    <a:pt x="130" y="3639"/>
                    <a:pt x="72" y="4055"/>
                    <a:pt x="46" y="4477"/>
                  </a:cubicBezTo>
                  <a:cubicBezTo>
                    <a:pt x="33" y="4600"/>
                    <a:pt x="26" y="4730"/>
                    <a:pt x="20" y="4860"/>
                  </a:cubicBezTo>
                  <a:cubicBezTo>
                    <a:pt x="7" y="5062"/>
                    <a:pt x="0" y="5276"/>
                    <a:pt x="0" y="5497"/>
                  </a:cubicBezTo>
                  <a:lnTo>
                    <a:pt x="0" y="6108"/>
                  </a:lnTo>
                  <a:cubicBezTo>
                    <a:pt x="7" y="6705"/>
                    <a:pt x="163" y="7387"/>
                    <a:pt x="435" y="8089"/>
                  </a:cubicBezTo>
                  <a:cubicBezTo>
                    <a:pt x="507" y="8284"/>
                    <a:pt x="591" y="8479"/>
                    <a:pt x="682" y="8667"/>
                  </a:cubicBezTo>
                  <a:cubicBezTo>
                    <a:pt x="1066" y="9479"/>
                    <a:pt x="1533" y="10239"/>
                    <a:pt x="2086" y="10941"/>
                  </a:cubicBezTo>
                  <a:cubicBezTo>
                    <a:pt x="3386" y="12613"/>
                    <a:pt x="5099" y="13922"/>
                    <a:pt x="6628" y="13922"/>
                  </a:cubicBezTo>
                  <a:cubicBezTo>
                    <a:pt x="7320" y="13922"/>
                    <a:pt x="7975" y="13653"/>
                    <a:pt x="8537" y="13027"/>
                  </a:cubicBezTo>
                  <a:cubicBezTo>
                    <a:pt x="9524" y="11916"/>
                    <a:pt x="10018" y="10278"/>
                    <a:pt x="10232" y="8583"/>
                  </a:cubicBezTo>
                  <a:cubicBezTo>
                    <a:pt x="10265" y="8310"/>
                    <a:pt x="10291" y="8037"/>
                    <a:pt x="10310" y="7764"/>
                  </a:cubicBezTo>
                  <a:cubicBezTo>
                    <a:pt x="10317" y="7732"/>
                    <a:pt x="10317" y="7699"/>
                    <a:pt x="10317" y="7673"/>
                  </a:cubicBezTo>
                  <a:lnTo>
                    <a:pt x="10323" y="7602"/>
                  </a:lnTo>
                  <a:cubicBezTo>
                    <a:pt x="10401" y="6361"/>
                    <a:pt x="10388" y="5120"/>
                    <a:pt x="10278" y="3879"/>
                  </a:cubicBezTo>
                  <a:cubicBezTo>
                    <a:pt x="10109" y="1885"/>
                    <a:pt x="8556" y="287"/>
                    <a:pt x="6568" y="66"/>
                  </a:cubicBezTo>
                  <a:cubicBezTo>
                    <a:pt x="6170" y="22"/>
                    <a:pt x="5763" y="0"/>
                    <a:pt x="5364"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3"/>
            <p:cNvSpPr/>
            <p:nvPr/>
          </p:nvSpPr>
          <p:spPr>
            <a:xfrm>
              <a:off x="1361725" y="685300"/>
              <a:ext cx="48575" cy="24575"/>
            </a:xfrm>
            <a:custGeom>
              <a:rect b="b" l="l" r="r" t="t"/>
              <a:pathLst>
                <a:path extrusionOk="0" h="983" w="1943">
                  <a:moveTo>
                    <a:pt x="1002" y="0"/>
                  </a:moveTo>
                  <a:cubicBezTo>
                    <a:pt x="987" y="0"/>
                    <a:pt x="971" y="1"/>
                    <a:pt x="955" y="1"/>
                  </a:cubicBezTo>
                  <a:cubicBezTo>
                    <a:pt x="429" y="14"/>
                    <a:pt x="0" y="248"/>
                    <a:pt x="13" y="514"/>
                  </a:cubicBezTo>
                  <a:cubicBezTo>
                    <a:pt x="19" y="779"/>
                    <a:pt x="429" y="982"/>
                    <a:pt x="940" y="982"/>
                  </a:cubicBezTo>
                  <a:cubicBezTo>
                    <a:pt x="956" y="982"/>
                    <a:pt x="972" y="982"/>
                    <a:pt x="988" y="982"/>
                  </a:cubicBezTo>
                  <a:cubicBezTo>
                    <a:pt x="1514" y="969"/>
                    <a:pt x="1943" y="735"/>
                    <a:pt x="1930" y="462"/>
                  </a:cubicBezTo>
                  <a:cubicBezTo>
                    <a:pt x="1923" y="204"/>
                    <a:pt x="1513" y="0"/>
                    <a:pt x="1002"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3"/>
            <p:cNvSpPr/>
            <p:nvPr/>
          </p:nvSpPr>
          <p:spPr>
            <a:xfrm>
              <a:off x="1491975" y="688550"/>
              <a:ext cx="23900" cy="24550"/>
            </a:xfrm>
            <a:custGeom>
              <a:rect b="b" l="l" r="r" t="t"/>
              <a:pathLst>
                <a:path extrusionOk="0" h="982" w="956">
                  <a:moveTo>
                    <a:pt x="955" y="1"/>
                  </a:moveTo>
                  <a:lnTo>
                    <a:pt x="955" y="1"/>
                  </a:lnTo>
                  <a:cubicBezTo>
                    <a:pt x="423" y="14"/>
                    <a:pt x="0" y="248"/>
                    <a:pt x="7" y="521"/>
                  </a:cubicBezTo>
                  <a:cubicBezTo>
                    <a:pt x="13" y="767"/>
                    <a:pt x="390" y="962"/>
                    <a:pt x="864" y="982"/>
                  </a:cubicBezTo>
                  <a:cubicBezTo>
                    <a:pt x="897" y="709"/>
                    <a:pt x="923" y="436"/>
                    <a:pt x="942" y="163"/>
                  </a:cubicBezTo>
                  <a:cubicBezTo>
                    <a:pt x="949" y="131"/>
                    <a:pt x="949" y="98"/>
                    <a:pt x="949" y="72"/>
                  </a:cubicBezTo>
                  <a:lnTo>
                    <a:pt x="955" y="1"/>
                  </a:ln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3"/>
            <p:cNvSpPr/>
            <p:nvPr/>
          </p:nvSpPr>
          <p:spPr>
            <a:xfrm>
              <a:off x="1268650" y="700750"/>
              <a:ext cx="50200" cy="26000"/>
            </a:xfrm>
            <a:custGeom>
              <a:rect b="b" l="l" r="r" t="t"/>
              <a:pathLst>
                <a:path extrusionOk="0" h="1040" w="2008">
                  <a:moveTo>
                    <a:pt x="0" y="0"/>
                  </a:moveTo>
                  <a:lnTo>
                    <a:pt x="0" y="0"/>
                  </a:lnTo>
                  <a:cubicBezTo>
                    <a:pt x="72" y="195"/>
                    <a:pt x="156" y="390"/>
                    <a:pt x="247" y="578"/>
                  </a:cubicBezTo>
                  <a:cubicBezTo>
                    <a:pt x="709" y="871"/>
                    <a:pt x="1241" y="1027"/>
                    <a:pt x="1787" y="1040"/>
                  </a:cubicBezTo>
                  <a:lnTo>
                    <a:pt x="1858" y="1040"/>
                  </a:lnTo>
                  <a:cubicBezTo>
                    <a:pt x="1943" y="1033"/>
                    <a:pt x="2008" y="962"/>
                    <a:pt x="2008" y="877"/>
                  </a:cubicBezTo>
                  <a:cubicBezTo>
                    <a:pt x="2001" y="793"/>
                    <a:pt x="1923" y="728"/>
                    <a:pt x="1839" y="728"/>
                  </a:cubicBezTo>
                  <a:lnTo>
                    <a:pt x="1787" y="728"/>
                  </a:lnTo>
                  <a:cubicBezTo>
                    <a:pt x="1118" y="715"/>
                    <a:pt x="488" y="455"/>
                    <a:pt x="0"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3"/>
            <p:cNvSpPr/>
            <p:nvPr/>
          </p:nvSpPr>
          <p:spPr>
            <a:xfrm>
              <a:off x="1227875" y="479125"/>
              <a:ext cx="293675" cy="251525"/>
            </a:xfrm>
            <a:custGeom>
              <a:rect b="b" l="l" r="r" t="t"/>
              <a:pathLst>
                <a:path extrusionOk="0" h="10061" w="11747">
                  <a:moveTo>
                    <a:pt x="6245" y="0"/>
                  </a:moveTo>
                  <a:cubicBezTo>
                    <a:pt x="3041" y="0"/>
                    <a:pt x="969" y="2014"/>
                    <a:pt x="521" y="4220"/>
                  </a:cubicBezTo>
                  <a:cubicBezTo>
                    <a:pt x="1" y="6747"/>
                    <a:pt x="715" y="9222"/>
                    <a:pt x="2210" y="10060"/>
                  </a:cubicBezTo>
                  <a:cubicBezTo>
                    <a:pt x="2210" y="10060"/>
                    <a:pt x="1819" y="3135"/>
                    <a:pt x="7467" y="3135"/>
                  </a:cubicBezTo>
                  <a:cubicBezTo>
                    <a:pt x="8533" y="3135"/>
                    <a:pt x="9813" y="3381"/>
                    <a:pt x="11350" y="3967"/>
                  </a:cubicBezTo>
                  <a:cubicBezTo>
                    <a:pt x="11350" y="3967"/>
                    <a:pt x="11747" y="855"/>
                    <a:pt x="7712" y="134"/>
                  </a:cubicBezTo>
                  <a:cubicBezTo>
                    <a:pt x="7200" y="43"/>
                    <a:pt x="6710" y="0"/>
                    <a:pt x="6245"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3"/>
            <p:cNvSpPr/>
            <p:nvPr/>
          </p:nvSpPr>
          <p:spPr>
            <a:xfrm>
              <a:off x="1186950" y="613525"/>
              <a:ext cx="104950" cy="155800"/>
            </a:xfrm>
            <a:custGeom>
              <a:rect b="b" l="l" r="r" t="t"/>
              <a:pathLst>
                <a:path extrusionOk="0" h="6232" w="4198">
                  <a:moveTo>
                    <a:pt x="2002" y="0"/>
                  </a:moveTo>
                  <a:cubicBezTo>
                    <a:pt x="2002" y="0"/>
                    <a:pt x="1" y="598"/>
                    <a:pt x="59" y="1735"/>
                  </a:cubicBezTo>
                  <a:cubicBezTo>
                    <a:pt x="89" y="2297"/>
                    <a:pt x="392" y="2449"/>
                    <a:pt x="712" y="2449"/>
                  </a:cubicBezTo>
                  <a:cubicBezTo>
                    <a:pt x="1092" y="2449"/>
                    <a:pt x="1495" y="2235"/>
                    <a:pt x="1495" y="2235"/>
                  </a:cubicBezTo>
                  <a:lnTo>
                    <a:pt x="1495" y="2235"/>
                  </a:lnTo>
                  <a:cubicBezTo>
                    <a:pt x="1495" y="2235"/>
                    <a:pt x="501" y="3002"/>
                    <a:pt x="702" y="4009"/>
                  </a:cubicBezTo>
                  <a:cubicBezTo>
                    <a:pt x="781" y="4416"/>
                    <a:pt x="1069" y="4538"/>
                    <a:pt x="1383" y="4538"/>
                  </a:cubicBezTo>
                  <a:cubicBezTo>
                    <a:pt x="1845" y="4538"/>
                    <a:pt x="2365" y="4275"/>
                    <a:pt x="2365" y="4275"/>
                  </a:cubicBezTo>
                  <a:lnTo>
                    <a:pt x="2365" y="4275"/>
                  </a:lnTo>
                  <a:cubicBezTo>
                    <a:pt x="2365" y="4275"/>
                    <a:pt x="1748" y="5289"/>
                    <a:pt x="2716" y="6062"/>
                  </a:cubicBezTo>
                  <a:cubicBezTo>
                    <a:pt x="2865" y="6181"/>
                    <a:pt x="3003" y="6231"/>
                    <a:pt x="3130" y="6231"/>
                  </a:cubicBezTo>
                  <a:cubicBezTo>
                    <a:pt x="3834" y="6231"/>
                    <a:pt x="4197" y="4678"/>
                    <a:pt x="4197" y="4678"/>
                  </a:cubicBezTo>
                  <a:cubicBezTo>
                    <a:pt x="4197" y="4678"/>
                    <a:pt x="3268" y="351"/>
                    <a:pt x="2002"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3"/>
            <p:cNvSpPr/>
            <p:nvPr/>
          </p:nvSpPr>
          <p:spPr>
            <a:xfrm>
              <a:off x="1305200" y="635175"/>
              <a:ext cx="210350" cy="211350"/>
            </a:xfrm>
            <a:custGeom>
              <a:rect b="b" l="l" r="r" t="t"/>
              <a:pathLst>
                <a:path extrusionOk="0" h="8454" w="8414">
                  <a:moveTo>
                    <a:pt x="785" y="1"/>
                  </a:moveTo>
                  <a:cubicBezTo>
                    <a:pt x="192" y="1"/>
                    <a:pt x="0" y="336"/>
                    <a:pt x="0" y="336"/>
                  </a:cubicBezTo>
                  <a:lnTo>
                    <a:pt x="182" y="5475"/>
                  </a:lnTo>
                  <a:cubicBezTo>
                    <a:pt x="1486" y="7146"/>
                    <a:pt x="3199" y="8454"/>
                    <a:pt x="4727" y="8454"/>
                  </a:cubicBezTo>
                  <a:cubicBezTo>
                    <a:pt x="5421" y="8454"/>
                    <a:pt x="6077" y="8183"/>
                    <a:pt x="6640" y="7554"/>
                  </a:cubicBezTo>
                  <a:cubicBezTo>
                    <a:pt x="7783" y="6274"/>
                    <a:pt x="8264" y="4267"/>
                    <a:pt x="8413" y="2298"/>
                  </a:cubicBezTo>
                  <a:lnTo>
                    <a:pt x="8413" y="2298"/>
                  </a:lnTo>
                  <a:cubicBezTo>
                    <a:pt x="8335" y="3188"/>
                    <a:pt x="7764" y="4585"/>
                    <a:pt x="7764" y="4585"/>
                  </a:cubicBezTo>
                  <a:cubicBezTo>
                    <a:pt x="7095" y="4293"/>
                    <a:pt x="6393" y="4078"/>
                    <a:pt x="5672" y="3948"/>
                  </a:cubicBezTo>
                  <a:cubicBezTo>
                    <a:pt x="5348" y="3892"/>
                    <a:pt x="5024" y="3875"/>
                    <a:pt x="4709" y="3875"/>
                  </a:cubicBezTo>
                  <a:cubicBezTo>
                    <a:pt x="4257" y="3875"/>
                    <a:pt x="3824" y="3910"/>
                    <a:pt x="3432" y="3910"/>
                  </a:cubicBezTo>
                  <a:cubicBezTo>
                    <a:pt x="3124" y="3910"/>
                    <a:pt x="2842" y="3888"/>
                    <a:pt x="2599" y="3812"/>
                  </a:cubicBezTo>
                  <a:cubicBezTo>
                    <a:pt x="1839" y="3572"/>
                    <a:pt x="1579" y="2344"/>
                    <a:pt x="1579" y="2344"/>
                  </a:cubicBezTo>
                  <a:lnTo>
                    <a:pt x="1111" y="31"/>
                  </a:lnTo>
                  <a:cubicBezTo>
                    <a:pt x="991" y="10"/>
                    <a:pt x="883" y="1"/>
                    <a:pt x="785" y="1"/>
                  </a:cubicBez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3"/>
            <p:cNvSpPr/>
            <p:nvPr/>
          </p:nvSpPr>
          <p:spPr>
            <a:xfrm>
              <a:off x="1416700" y="788275"/>
              <a:ext cx="41075" cy="16350"/>
            </a:xfrm>
            <a:custGeom>
              <a:rect b="b" l="l" r="r" t="t"/>
              <a:pathLst>
                <a:path extrusionOk="0" h="654" w="1643">
                  <a:moveTo>
                    <a:pt x="200" y="0"/>
                  </a:moveTo>
                  <a:cubicBezTo>
                    <a:pt x="91" y="0"/>
                    <a:pt x="0" y="140"/>
                    <a:pt x="101" y="241"/>
                  </a:cubicBezTo>
                  <a:cubicBezTo>
                    <a:pt x="341" y="475"/>
                    <a:pt x="653" y="618"/>
                    <a:pt x="991" y="644"/>
                  </a:cubicBezTo>
                  <a:cubicBezTo>
                    <a:pt x="1045" y="650"/>
                    <a:pt x="1099" y="653"/>
                    <a:pt x="1153" y="653"/>
                  </a:cubicBezTo>
                  <a:cubicBezTo>
                    <a:pt x="1267" y="653"/>
                    <a:pt x="1381" y="640"/>
                    <a:pt x="1491" y="618"/>
                  </a:cubicBezTo>
                  <a:cubicBezTo>
                    <a:pt x="1642" y="564"/>
                    <a:pt x="1597" y="341"/>
                    <a:pt x="1454" y="341"/>
                  </a:cubicBezTo>
                  <a:cubicBezTo>
                    <a:pt x="1443" y="341"/>
                    <a:pt x="1432" y="342"/>
                    <a:pt x="1420" y="345"/>
                  </a:cubicBezTo>
                  <a:cubicBezTo>
                    <a:pt x="1409" y="348"/>
                    <a:pt x="1304" y="373"/>
                    <a:pt x="1150" y="373"/>
                  </a:cubicBezTo>
                  <a:cubicBezTo>
                    <a:pt x="921" y="373"/>
                    <a:pt x="584" y="316"/>
                    <a:pt x="296" y="40"/>
                  </a:cubicBezTo>
                  <a:cubicBezTo>
                    <a:pt x="265" y="12"/>
                    <a:pt x="232" y="0"/>
                    <a:pt x="200" y="0"/>
                  </a:cubicBezTo>
                  <a:close/>
                </a:path>
              </a:pathLst>
            </a:custGeom>
            <a:solidFill>
              <a:srgbClr val="140D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3"/>
            <p:cNvSpPr/>
            <p:nvPr/>
          </p:nvSpPr>
          <p:spPr>
            <a:xfrm>
              <a:off x="1403625" y="748825"/>
              <a:ext cx="71150" cy="40350"/>
            </a:xfrm>
            <a:custGeom>
              <a:rect b="b" l="l" r="r" t="t"/>
              <a:pathLst>
                <a:path extrusionOk="0" h="1614" w="2846">
                  <a:moveTo>
                    <a:pt x="0" y="0"/>
                  </a:moveTo>
                  <a:lnTo>
                    <a:pt x="0" y="0"/>
                  </a:lnTo>
                  <a:cubicBezTo>
                    <a:pt x="0" y="0"/>
                    <a:pt x="429" y="1247"/>
                    <a:pt x="1423" y="1559"/>
                  </a:cubicBezTo>
                  <a:cubicBezTo>
                    <a:pt x="1544" y="1597"/>
                    <a:pt x="1656" y="1613"/>
                    <a:pt x="1760" y="1613"/>
                  </a:cubicBezTo>
                  <a:cubicBezTo>
                    <a:pt x="2519" y="1613"/>
                    <a:pt x="2846" y="734"/>
                    <a:pt x="2846" y="734"/>
                  </a:cubicBezTo>
                  <a:cubicBezTo>
                    <a:pt x="2846" y="734"/>
                    <a:pt x="1111" y="598"/>
                    <a:pt x="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3"/>
            <p:cNvSpPr/>
            <p:nvPr/>
          </p:nvSpPr>
          <p:spPr>
            <a:xfrm>
              <a:off x="1486775" y="649750"/>
              <a:ext cx="14975" cy="26825"/>
            </a:xfrm>
            <a:custGeom>
              <a:rect b="b" l="l" r="r" t="t"/>
              <a:pathLst>
                <a:path extrusionOk="0" h="1073" w="599">
                  <a:moveTo>
                    <a:pt x="306" y="0"/>
                  </a:moveTo>
                  <a:cubicBezTo>
                    <a:pt x="143" y="0"/>
                    <a:pt x="7" y="241"/>
                    <a:pt x="0" y="533"/>
                  </a:cubicBezTo>
                  <a:cubicBezTo>
                    <a:pt x="0" y="832"/>
                    <a:pt x="124" y="1072"/>
                    <a:pt x="286" y="1072"/>
                  </a:cubicBezTo>
                  <a:cubicBezTo>
                    <a:pt x="288" y="1072"/>
                    <a:pt x="291" y="1072"/>
                    <a:pt x="293" y="1072"/>
                  </a:cubicBezTo>
                  <a:cubicBezTo>
                    <a:pt x="452" y="1072"/>
                    <a:pt x="585" y="834"/>
                    <a:pt x="592" y="546"/>
                  </a:cubicBezTo>
                  <a:cubicBezTo>
                    <a:pt x="598" y="247"/>
                    <a:pt x="468" y="7"/>
                    <a:pt x="306"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3"/>
            <p:cNvSpPr/>
            <p:nvPr/>
          </p:nvSpPr>
          <p:spPr>
            <a:xfrm>
              <a:off x="1396475" y="649750"/>
              <a:ext cx="14975" cy="26825"/>
            </a:xfrm>
            <a:custGeom>
              <a:rect b="b" l="l" r="r" t="t"/>
              <a:pathLst>
                <a:path extrusionOk="0" h="1073" w="599">
                  <a:moveTo>
                    <a:pt x="306" y="0"/>
                  </a:moveTo>
                  <a:cubicBezTo>
                    <a:pt x="143" y="0"/>
                    <a:pt x="7" y="241"/>
                    <a:pt x="7" y="533"/>
                  </a:cubicBezTo>
                  <a:cubicBezTo>
                    <a:pt x="0" y="832"/>
                    <a:pt x="124" y="1072"/>
                    <a:pt x="293" y="1072"/>
                  </a:cubicBezTo>
                  <a:cubicBezTo>
                    <a:pt x="295" y="1072"/>
                    <a:pt x="297" y="1072"/>
                    <a:pt x="299" y="1072"/>
                  </a:cubicBezTo>
                  <a:cubicBezTo>
                    <a:pt x="459" y="1072"/>
                    <a:pt x="592" y="834"/>
                    <a:pt x="592" y="546"/>
                  </a:cubicBezTo>
                  <a:cubicBezTo>
                    <a:pt x="598" y="247"/>
                    <a:pt x="475" y="7"/>
                    <a:pt x="306"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3"/>
            <p:cNvSpPr/>
            <p:nvPr/>
          </p:nvSpPr>
          <p:spPr>
            <a:xfrm>
              <a:off x="1360575" y="616775"/>
              <a:ext cx="63600" cy="23150"/>
            </a:xfrm>
            <a:custGeom>
              <a:rect b="b" l="l" r="r" t="t"/>
              <a:pathLst>
                <a:path extrusionOk="0" h="926" w="2544">
                  <a:moveTo>
                    <a:pt x="1378" y="0"/>
                  </a:moveTo>
                  <a:cubicBezTo>
                    <a:pt x="838" y="0"/>
                    <a:pt x="371" y="268"/>
                    <a:pt x="137" y="481"/>
                  </a:cubicBezTo>
                  <a:cubicBezTo>
                    <a:pt x="1" y="611"/>
                    <a:pt x="40" y="838"/>
                    <a:pt x="215" y="910"/>
                  </a:cubicBezTo>
                  <a:cubicBezTo>
                    <a:pt x="244" y="920"/>
                    <a:pt x="274" y="925"/>
                    <a:pt x="304" y="925"/>
                  </a:cubicBezTo>
                  <a:cubicBezTo>
                    <a:pt x="369" y="925"/>
                    <a:pt x="433" y="902"/>
                    <a:pt x="481" y="858"/>
                  </a:cubicBezTo>
                  <a:cubicBezTo>
                    <a:pt x="504" y="839"/>
                    <a:pt x="876" y="508"/>
                    <a:pt x="1371" y="508"/>
                  </a:cubicBezTo>
                  <a:cubicBezTo>
                    <a:pt x="1574" y="508"/>
                    <a:pt x="1798" y="564"/>
                    <a:pt x="2028" y="721"/>
                  </a:cubicBezTo>
                  <a:cubicBezTo>
                    <a:pt x="2077" y="755"/>
                    <a:pt x="2127" y="769"/>
                    <a:pt x="2174" y="769"/>
                  </a:cubicBezTo>
                  <a:cubicBezTo>
                    <a:pt x="2391" y="769"/>
                    <a:pt x="2543" y="459"/>
                    <a:pt x="2313" y="299"/>
                  </a:cubicBezTo>
                  <a:cubicBezTo>
                    <a:pt x="1997" y="82"/>
                    <a:pt x="1676" y="0"/>
                    <a:pt x="1378"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3"/>
            <p:cNvSpPr/>
            <p:nvPr/>
          </p:nvSpPr>
          <p:spPr>
            <a:xfrm>
              <a:off x="1464200" y="617200"/>
              <a:ext cx="55350" cy="19500"/>
            </a:xfrm>
            <a:custGeom>
              <a:rect b="b" l="l" r="r" t="t"/>
              <a:pathLst>
                <a:path extrusionOk="0" h="780" w="2214">
                  <a:moveTo>
                    <a:pt x="1068" y="0"/>
                  </a:moveTo>
                  <a:cubicBezTo>
                    <a:pt x="679" y="0"/>
                    <a:pt x="332" y="147"/>
                    <a:pt x="137" y="282"/>
                  </a:cubicBezTo>
                  <a:cubicBezTo>
                    <a:pt x="33" y="347"/>
                    <a:pt x="0" y="490"/>
                    <a:pt x="72" y="587"/>
                  </a:cubicBezTo>
                  <a:cubicBezTo>
                    <a:pt x="91" y="620"/>
                    <a:pt x="117" y="639"/>
                    <a:pt x="150" y="659"/>
                  </a:cubicBezTo>
                  <a:cubicBezTo>
                    <a:pt x="183" y="680"/>
                    <a:pt x="220" y="690"/>
                    <a:pt x="258" y="690"/>
                  </a:cubicBezTo>
                  <a:cubicBezTo>
                    <a:pt x="302" y="690"/>
                    <a:pt x="345" y="677"/>
                    <a:pt x="384" y="652"/>
                  </a:cubicBezTo>
                  <a:cubicBezTo>
                    <a:pt x="404" y="640"/>
                    <a:pt x="697" y="448"/>
                    <a:pt x="1066" y="448"/>
                  </a:cubicBezTo>
                  <a:cubicBezTo>
                    <a:pt x="1283" y="448"/>
                    <a:pt x="1526" y="514"/>
                    <a:pt x="1755" y="724"/>
                  </a:cubicBezTo>
                  <a:cubicBezTo>
                    <a:pt x="1800" y="763"/>
                    <a:pt x="1850" y="779"/>
                    <a:pt x="1897" y="779"/>
                  </a:cubicBezTo>
                  <a:cubicBezTo>
                    <a:pt x="2069" y="779"/>
                    <a:pt x="2213" y="556"/>
                    <a:pt x="2060" y="393"/>
                  </a:cubicBezTo>
                  <a:cubicBezTo>
                    <a:pt x="1742" y="101"/>
                    <a:pt x="1391" y="0"/>
                    <a:pt x="1068"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3"/>
            <p:cNvSpPr/>
            <p:nvPr/>
          </p:nvSpPr>
          <p:spPr>
            <a:xfrm>
              <a:off x="1257775" y="563500"/>
              <a:ext cx="122475" cy="80925"/>
            </a:xfrm>
            <a:custGeom>
              <a:rect b="b" l="l" r="r" t="t"/>
              <a:pathLst>
                <a:path extrusionOk="0" h="3237" w="4899">
                  <a:moveTo>
                    <a:pt x="4554" y="0"/>
                  </a:moveTo>
                  <a:lnTo>
                    <a:pt x="215" y="631"/>
                  </a:lnTo>
                  <a:cubicBezTo>
                    <a:pt x="130" y="1040"/>
                    <a:pt x="72" y="1456"/>
                    <a:pt x="39" y="1878"/>
                  </a:cubicBezTo>
                  <a:cubicBezTo>
                    <a:pt x="33" y="2001"/>
                    <a:pt x="26" y="2131"/>
                    <a:pt x="20" y="2261"/>
                  </a:cubicBezTo>
                  <a:cubicBezTo>
                    <a:pt x="7" y="2463"/>
                    <a:pt x="0" y="2677"/>
                    <a:pt x="0" y="2898"/>
                  </a:cubicBezTo>
                  <a:cubicBezTo>
                    <a:pt x="700" y="3032"/>
                    <a:pt x="1450" y="3237"/>
                    <a:pt x="2056" y="3237"/>
                  </a:cubicBezTo>
                  <a:cubicBezTo>
                    <a:pt x="2452" y="3237"/>
                    <a:pt x="2788" y="3149"/>
                    <a:pt x="3008" y="2898"/>
                  </a:cubicBezTo>
                  <a:cubicBezTo>
                    <a:pt x="3008" y="2898"/>
                    <a:pt x="2911" y="2105"/>
                    <a:pt x="4126" y="1371"/>
                  </a:cubicBezTo>
                  <a:cubicBezTo>
                    <a:pt x="4899" y="903"/>
                    <a:pt x="4554" y="0"/>
                    <a:pt x="4554"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3"/>
            <p:cNvSpPr/>
            <p:nvPr/>
          </p:nvSpPr>
          <p:spPr>
            <a:xfrm>
              <a:off x="1238450" y="613600"/>
              <a:ext cx="74575" cy="105025"/>
            </a:xfrm>
            <a:custGeom>
              <a:rect b="b" l="l" r="r" t="t"/>
              <a:pathLst>
                <a:path extrusionOk="0" h="4201" w="2983">
                  <a:moveTo>
                    <a:pt x="1583" y="0"/>
                  </a:moveTo>
                  <a:cubicBezTo>
                    <a:pt x="1118" y="0"/>
                    <a:pt x="552" y="209"/>
                    <a:pt x="357" y="1147"/>
                  </a:cubicBezTo>
                  <a:cubicBezTo>
                    <a:pt x="0" y="2843"/>
                    <a:pt x="1540" y="4123"/>
                    <a:pt x="2781" y="4201"/>
                  </a:cubicBezTo>
                  <a:cubicBezTo>
                    <a:pt x="2781" y="4201"/>
                    <a:pt x="2982" y="848"/>
                    <a:pt x="2261" y="134"/>
                  </a:cubicBezTo>
                  <a:cubicBezTo>
                    <a:pt x="2261" y="134"/>
                    <a:pt x="1954" y="0"/>
                    <a:pt x="1583"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3"/>
            <p:cNvSpPr/>
            <p:nvPr/>
          </p:nvSpPr>
          <p:spPr>
            <a:xfrm>
              <a:off x="1268475" y="697500"/>
              <a:ext cx="20825" cy="17875"/>
            </a:xfrm>
            <a:custGeom>
              <a:rect b="b" l="l" r="r" t="t"/>
              <a:pathLst>
                <a:path extrusionOk="0" h="715" w="833">
                  <a:moveTo>
                    <a:pt x="482" y="0"/>
                  </a:moveTo>
                  <a:cubicBezTo>
                    <a:pt x="163" y="0"/>
                    <a:pt x="1" y="383"/>
                    <a:pt x="228" y="611"/>
                  </a:cubicBezTo>
                  <a:cubicBezTo>
                    <a:pt x="300" y="682"/>
                    <a:pt x="388" y="714"/>
                    <a:pt x="475" y="714"/>
                  </a:cubicBezTo>
                  <a:cubicBezTo>
                    <a:pt x="657" y="714"/>
                    <a:pt x="833" y="573"/>
                    <a:pt x="833" y="357"/>
                  </a:cubicBezTo>
                  <a:cubicBezTo>
                    <a:pt x="833" y="163"/>
                    <a:pt x="677" y="0"/>
                    <a:pt x="4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3"/>
            <p:cNvSpPr/>
            <p:nvPr/>
          </p:nvSpPr>
          <p:spPr>
            <a:xfrm>
              <a:off x="1265050" y="638275"/>
              <a:ext cx="36275" cy="50300"/>
            </a:xfrm>
            <a:custGeom>
              <a:rect b="b" l="l" r="r" t="t"/>
              <a:pathLst>
                <a:path extrusionOk="0" h="2012" w="1451">
                  <a:moveTo>
                    <a:pt x="229" y="1"/>
                  </a:moveTo>
                  <a:cubicBezTo>
                    <a:pt x="93" y="1"/>
                    <a:pt x="0" y="194"/>
                    <a:pt x="144" y="290"/>
                  </a:cubicBezTo>
                  <a:cubicBezTo>
                    <a:pt x="658" y="680"/>
                    <a:pt x="1008" y="1245"/>
                    <a:pt x="1132" y="1882"/>
                  </a:cubicBezTo>
                  <a:cubicBezTo>
                    <a:pt x="1138" y="1953"/>
                    <a:pt x="1203" y="2012"/>
                    <a:pt x="1281" y="2012"/>
                  </a:cubicBezTo>
                  <a:lnTo>
                    <a:pt x="1307" y="2005"/>
                  </a:lnTo>
                  <a:cubicBezTo>
                    <a:pt x="1392" y="1992"/>
                    <a:pt x="1450" y="1914"/>
                    <a:pt x="1437" y="1830"/>
                  </a:cubicBezTo>
                  <a:cubicBezTo>
                    <a:pt x="1307" y="1109"/>
                    <a:pt x="905" y="466"/>
                    <a:pt x="320" y="30"/>
                  </a:cubicBezTo>
                  <a:cubicBezTo>
                    <a:pt x="289" y="10"/>
                    <a:pt x="258" y="1"/>
                    <a:pt x="229" y="1"/>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3"/>
            <p:cNvSpPr/>
            <p:nvPr/>
          </p:nvSpPr>
          <p:spPr>
            <a:xfrm>
              <a:off x="1261675" y="656850"/>
              <a:ext cx="31625" cy="12725"/>
            </a:xfrm>
            <a:custGeom>
              <a:rect b="b" l="l" r="r" t="t"/>
              <a:pathLst>
                <a:path extrusionOk="0" h="509" w="1265">
                  <a:moveTo>
                    <a:pt x="918" y="1"/>
                  </a:moveTo>
                  <a:cubicBezTo>
                    <a:pt x="548" y="1"/>
                    <a:pt x="160" y="204"/>
                    <a:pt x="143" y="210"/>
                  </a:cubicBezTo>
                  <a:cubicBezTo>
                    <a:pt x="0" y="288"/>
                    <a:pt x="52" y="502"/>
                    <a:pt x="214" y="509"/>
                  </a:cubicBezTo>
                  <a:cubicBezTo>
                    <a:pt x="240" y="509"/>
                    <a:pt x="266" y="496"/>
                    <a:pt x="286" y="483"/>
                  </a:cubicBezTo>
                  <a:cubicBezTo>
                    <a:pt x="393" y="432"/>
                    <a:pt x="683" y="312"/>
                    <a:pt x="924" y="312"/>
                  </a:cubicBezTo>
                  <a:cubicBezTo>
                    <a:pt x="959" y="312"/>
                    <a:pt x="994" y="314"/>
                    <a:pt x="1027" y="320"/>
                  </a:cubicBezTo>
                  <a:cubicBezTo>
                    <a:pt x="1035" y="321"/>
                    <a:pt x="1043" y="322"/>
                    <a:pt x="1051" y="322"/>
                  </a:cubicBezTo>
                  <a:cubicBezTo>
                    <a:pt x="1225" y="322"/>
                    <a:pt x="1265" y="58"/>
                    <a:pt x="1079" y="15"/>
                  </a:cubicBezTo>
                  <a:cubicBezTo>
                    <a:pt x="1026" y="5"/>
                    <a:pt x="973" y="1"/>
                    <a:pt x="918" y="1"/>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3"/>
            <p:cNvSpPr/>
            <p:nvPr/>
          </p:nvSpPr>
          <p:spPr>
            <a:xfrm>
              <a:off x="1445875" y="650250"/>
              <a:ext cx="29550" cy="80325"/>
            </a:xfrm>
            <a:custGeom>
              <a:rect b="b" l="l" r="r" t="t"/>
              <a:pathLst>
                <a:path extrusionOk="0" h="3213" w="1182">
                  <a:moveTo>
                    <a:pt x="606" y="1"/>
                  </a:moveTo>
                  <a:cubicBezTo>
                    <a:pt x="512" y="1"/>
                    <a:pt x="416" y="71"/>
                    <a:pt x="435" y="195"/>
                  </a:cubicBezTo>
                  <a:cubicBezTo>
                    <a:pt x="617" y="1325"/>
                    <a:pt x="805" y="2592"/>
                    <a:pt x="818" y="2871"/>
                  </a:cubicBezTo>
                  <a:cubicBezTo>
                    <a:pt x="780" y="2874"/>
                    <a:pt x="743" y="2875"/>
                    <a:pt x="705" y="2875"/>
                  </a:cubicBezTo>
                  <a:cubicBezTo>
                    <a:pt x="554" y="2875"/>
                    <a:pt x="405" y="2854"/>
                    <a:pt x="259" y="2813"/>
                  </a:cubicBezTo>
                  <a:cubicBezTo>
                    <a:pt x="250" y="2812"/>
                    <a:pt x="242" y="2811"/>
                    <a:pt x="233" y="2811"/>
                  </a:cubicBezTo>
                  <a:cubicBezTo>
                    <a:pt x="53" y="2811"/>
                    <a:pt x="1" y="3069"/>
                    <a:pt x="175" y="3138"/>
                  </a:cubicBezTo>
                  <a:cubicBezTo>
                    <a:pt x="350" y="3183"/>
                    <a:pt x="526" y="3202"/>
                    <a:pt x="707" y="3209"/>
                  </a:cubicBezTo>
                  <a:cubicBezTo>
                    <a:pt x="727" y="3211"/>
                    <a:pt x="747" y="3212"/>
                    <a:pt x="766" y="3212"/>
                  </a:cubicBezTo>
                  <a:cubicBezTo>
                    <a:pt x="862" y="3212"/>
                    <a:pt x="952" y="3186"/>
                    <a:pt x="1039" y="3138"/>
                  </a:cubicBezTo>
                  <a:cubicBezTo>
                    <a:pt x="1104" y="3099"/>
                    <a:pt x="1143" y="3027"/>
                    <a:pt x="1156" y="2956"/>
                  </a:cubicBezTo>
                  <a:cubicBezTo>
                    <a:pt x="1182" y="2722"/>
                    <a:pt x="870" y="740"/>
                    <a:pt x="772" y="143"/>
                  </a:cubicBezTo>
                  <a:cubicBezTo>
                    <a:pt x="755" y="45"/>
                    <a:pt x="681" y="1"/>
                    <a:pt x="606" y="1"/>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
            <p:cNvSpPr/>
            <p:nvPr/>
          </p:nvSpPr>
          <p:spPr>
            <a:xfrm>
              <a:off x="1228525" y="461200"/>
              <a:ext cx="288650" cy="152350"/>
            </a:xfrm>
            <a:custGeom>
              <a:rect b="b" l="l" r="r" t="t"/>
              <a:pathLst>
                <a:path extrusionOk="0" h="6094" w="11546">
                  <a:moveTo>
                    <a:pt x="5879" y="0"/>
                  </a:moveTo>
                  <a:cubicBezTo>
                    <a:pt x="5335" y="0"/>
                    <a:pt x="4783" y="56"/>
                    <a:pt x="4250" y="175"/>
                  </a:cubicBezTo>
                  <a:cubicBezTo>
                    <a:pt x="4107" y="207"/>
                    <a:pt x="3957" y="246"/>
                    <a:pt x="3814" y="285"/>
                  </a:cubicBezTo>
                  <a:cubicBezTo>
                    <a:pt x="2859" y="571"/>
                    <a:pt x="1982" y="1084"/>
                    <a:pt x="1385" y="1864"/>
                  </a:cubicBezTo>
                  <a:cubicBezTo>
                    <a:pt x="1" y="3690"/>
                    <a:pt x="339" y="6093"/>
                    <a:pt x="339" y="6093"/>
                  </a:cubicBezTo>
                  <a:cubicBezTo>
                    <a:pt x="1235" y="5457"/>
                    <a:pt x="2268" y="5021"/>
                    <a:pt x="3340" y="4742"/>
                  </a:cubicBezTo>
                  <a:cubicBezTo>
                    <a:pt x="3425" y="4716"/>
                    <a:pt x="3515" y="4697"/>
                    <a:pt x="3600" y="4671"/>
                  </a:cubicBezTo>
                  <a:cubicBezTo>
                    <a:pt x="4908" y="4355"/>
                    <a:pt x="6254" y="4253"/>
                    <a:pt x="7449" y="4253"/>
                  </a:cubicBezTo>
                  <a:cubicBezTo>
                    <a:pt x="9649" y="4253"/>
                    <a:pt x="11337" y="4599"/>
                    <a:pt x="11337" y="4599"/>
                  </a:cubicBezTo>
                  <a:cubicBezTo>
                    <a:pt x="11337" y="4599"/>
                    <a:pt x="11545" y="2735"/>
                    <a:pt x="9518" y="1045"/>
                  </a:cubicBezTo>
                  <a:cubicBezTo>
                    <a:pt x="8750" y="405"/>
                    <a:pt x="7348" y="0"/>
                    <a:pt x="5879" y="0"/>
                  </a:cubicBezTo>
                  <a:close/>
                </a:path>
              </a:pathLst>
            </a:custGeom>
            <a:solidFill>
              <a:srgbClr val="FDE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3"/>
            <p:cNvSpPr/>
            <p:nvPr/>
          </p:nvSpPr>
          <p:spPr>
            <a:xfrm>
              <a:off x="1297400" y="465550"/>
              <a:ext cx="37375" cy="114225"/>
            </a:xfrm>
            <a:custGeom>
              <a:rect b="b" l="l" r="r" t="t"/>
              <a:pathLst>
                <a:path extrusionOk="0" h="4569" w="1495">
                  <a:moveTo>
                    <a:pt x="1495" y="1"/>
                  </a:moveTo>
                  <a:lnTo>
                    <a:pt x="1495" y="1"/>
                  </a:lnTo>
                  <a:cubicBezTo>
                    <a:pt x="1352" y="33"/>
                    <a:pt x="1202" y="72"/>
                    <a:pt x="1059" y="111"/>
                  </a:cubicBezTo>
                  <a:cubicBezTo>
                    <a:pt x="897" y="332"/>
                    <a:pt x="760" y="566"/>
                    <a:pt x="650" y="813"/>
                  </a:cubicBezTo>
                  <a:cubicBezTo>
                    <a:pt x="280" y="1593"/>
                    <a:pt x="0" y="2859"/>
                    <a:pt x="585" y="4568"/>
                  </a:cubicBezTo>
                  <a:cubicBezTo>
                    <a:pt x="670" y="4542"/>
                    <a:pt x="754" y="4523"/>
                    <a:pt x="845" y="4497"/>
                  </a:cubicBezTo>
                  <a:cubicBezTo>
                    <a:pt x="390" y="3184"/>
                    <a:pt x="397" y="1989"/>
                    <a:pt x="884" y="936"/>
                  </a:cubicBezTo>
                  <a:cubicBezTo>
                    <a:pt x="1046" y="599"/>
                    <a:pt x="1248" y="280"/>
                    <a:pt x="1495"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3"/>
            <p:cNvSpPr/>
            <p:nvPr/>
          </p:nvSpPr>
          <p:spPr>
            <a:xfrm>
              <a:off x="1353425" y="502325"/>
              <a:ext cx="352475" cy="107475"/>
            </a:xfrm>
            <a:custGeom>
              <a:rect b="b" l="l" r="r" t="t"/>
              <a:pathLst>
                <a:path extrusionOk="0" h="4299" w="14099">
                  <a:moveTo>
                    <a:pt x="9428" y="1"/>
                  </a:moveTo>
                  <a:cubicBezTo>
                    <a:pt x="5831" y="1"/>
                    <a:pt x="1" y="2772"/>
                    <a:pt x="1" y="2772"/>
                  </a:cubicBezTo>
                  <a:lnTo>
                    <a:pt x="1" y="2772"/>
                  </a:lnTo>
                  <a:cubicBezTo>
                    <a:pt x="454" y="2690"/>
                    <a:pt x="1020" y="2658"/>
                    <a:pt x="1624" y="2658"/>
                  </a:cubicBezTo>
                  <a:cubicBezTo>
                    <a:pt x="3695" y="2658"/>
                    <a:pt x="6218" y="3032"/>
                    <a:pt x="6218" y="3032"/>
                  </a:cubicBezTo>
                  <a:cubicBezTo>
                    <a:pt x="6400" y="3428"/>
                    <a:pt x="6491" y="3864"/>
                    <a:pt x="6484" y="4299"/>
                  </a:cubicBezTo>
                  <a:cubicBezTo>
                    <a:pt x="6484" y="4299"/>
                    <a:pt x="14099" y="1752"/>
                    <a:pt x="11136" y="316"/>
                  </a:cubicBezTo>
                  <a:cubicBezTo>
                    <a:pt x="10676" y="94"/>
                    <a:pt x="10090" y="1"/>
                    <a:pt x="9428"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3"/>
            <p:cNvSpPr/>
            <p:nvPr/>
          </p:nvSpPr>
          <p:spPr>
            <a:xfrm>
              <a:off x="1262550" y="865525"/>
              <a:ext cx="216775" cy="213825"/>
            </a:xfrm>
            <a:custGeom>
              <a:rect b="b" l="l" r="r" t="t"/>
              <a:pathLst>
                <a:path extrusionOk="0" h="8553" w="8671">
                  <a:moveTo>
                    <a:pt x="143" y="1"/>
                  </a:moveTo>
                  <a:cubicBezTo>
                    <a:pt x="72" y="1"/>
                    <a:pt x="0" y="52"/>
                    <a:pt x="11" y="146"/>
                  </a:cubicBezTo>
                  <a:cubicBezTo>
                    <a:pt x="205" y="1952"/>
                    <a:pt x="2018" y="6870"/>
                    <a:pt x="4253" y="8209"/>
                  </a:cubicBezTo>
                  <a:cubicBezTo>
                    <a:pt x="4597" y="8423"/>
                    <a:pt x="4987" y="8540"/>
                    <a:pt x="5396" y="8553"/>
                  </a:cubicBezTo>
                  <a:cubicBezTo>
                    <a:pt x="5630" y="8553"/>
                    <a:pt x="5864" y="8507"/>
                    <a:pt x="6085" y="8416"/>
                  </a:cubicBezTo>
                  <a:cubicBezTo>
                    <a:pt x="6780" y="8137"/>
                    <a:pt x="7228" y="7546"/>
                    <a:pt x="7423" y="6662"/>
                  </a:cubicBezTo>
                  <a:cubicBezTo>
                    <a:pt x="7573" y="5974"/>
                    <a:pt x="7573" y="5103"/>
                    <a:pt x="7417" y="4070"/>
                  </a:cubicBezTo>
                  <a:cubicBezTo>
                    <a:pt x="7228" y="2927"/>
                    <a:pt x="6930" y="1796"/>
                    <a:pt x="6527" y="705"/>
                  </a:cubicBezTo>
                  <a:cubicBezTo>
                    <a:pt x="6503" y="643"/>
                    <a:pt x="6454" y="617"/>
                    <a:pt x="6404" y="617"/>
                  </a:cubicBezTo>
                  <a:cubicBezTo>
                    <a:pt x="6319" y="617"/>
                    <a:pt x="6232" y="695"/>
                    <a:pt x="6273" y="802"/>
                  </a:cubicBezTo>
                  <a:cubicBezTo>
                    <a:pt x="6299" y="867"/>
                    <a:pt x="8671" y="7085"/>
                    <a:pt x="5981" y="8163"/>
                  </a:cubicBezTo>
                  <a:cubicBezTo>
                    <a:pt x="5787" y="8243"/>
                    <a:pt x="5589" y="8282"/>
                    <a:pt x="5388" y="8282"/>
                  </a:cubicBezTo>
                  <a:cubicBezTo>
                    <a:pt x="5064" y="8282"/>
                    <a:pt x="4730" y="8179"/>
                    <a:pt x="4389" y="7975"/>
                  </a:cubicBezTo>
                  <a:cubicBezTo>
                    <a:pt x="2265" y="6701"/>
                    <a:pt x="465" y="1835"/>
                    <a:pt x="270" y="120"/>
                  </a:cubicBezTo>
                  <a:cubicBezTo>
                    <a:pt x="264" y="39"/>
                    <a:pt x="204" y="1"/>
                    <a:pt x="1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3"/>
            <p:cNvSpPr/>
            <p:nvPr/>
          </p:nvSpPr>
          <p:spPr>
            <a:xfrm>
              <a:off x="1333375" y="1254150"/>
              <a:ext cx="447725" cy="390150"/>
            </a:xfrm>
            <a:custGeom>
              <a:rect b="b" l="l" r="r" t="t"/>
              <a:pathLst>
                <a:path extrusionOk="0" h="15606" w="17909">
                  <a:moveTo>
                    <a:pt x="8938" y="1"/>
                  </a:moveTo>
                  <a:cubicBezTo>
                    <a:pt x="3807" y="1"/>
                    <a:pt x="1" y="4937"/>
                    <a:pt x="1446" y="9964"/>
                  </a:cubicBezTo>
                  <a:cubicBezTo>
                    <a:pt x="1472" y="10055"/>
                    <a:pt x="1498" y="10146"/>
                    <a:pt x="1530" y="10244"/>
                  </a:cubicBezTo>
                  <a:cubicBezTo>
                    <a:pt x="1849" y="11212"/>
                    <a:pt x="2355" y="12115"/>
                    <a:pt x="3025" y="12888"/>
                  </a:cubicBezTo>
                  <a:cubicBezTo>
                    <a:pt x="3129" y="13011"/>
                    <a:pt x="3239" y="13135"/>
                    <a:pt x="3356" y="13245"/>
                  </a:cubicBezTo>
                  <a:cubicBezTo>
                    <a:pt x="3928" y="13836"/>
                    <a:pt x="4597" y="14336"/>
                    <a:pt x="5331" y="14720"/>
                  </a:cubicBezTo>
                  <a:cubicBezTo>
                    <a:pt x="5500" y="14804"/>
                    <a:pt x="5669" y="14889"/>
                    <a:pt x="5838" y="14960"/>
                  </a:cubicBezTo>
                  <a:cubicBezTo>
                    <a:pt x="6403" y="15207"/>
                    <a:pt x="6994" y="15382"/>
                    <a:pt x="7598" y="15486"/>
                  </a:cubicBezTo>
                  <a:cubicBezTo>
                    <a:pt x="8044" y="15566"/>
                    <a:pt x="8498" y="15605"/>
                    <a:pt x="8951" y="15605"/>
                  </a:cubicBezTo>
                  <a:cubicBezTo>
                    <a:pt x="9198" y="15605"/>
                    <a:pt x="9445" y="15594"/>
                    <a:pt x="9690" y="15571"/>
                  </a:cubicBezTo>
                  <a:cubicBezTo>
                    <a:pt x="14667" y="15084"/>
                    <a:pt x="17908" y="10114"/>
                    <a:pt x="16349" y="5365"/>
                  </a:cubicBezTo>
                  <a:cubicBezTo>
                    <a:pt x="16323" y="5274"/>
                    <a:pt x="16291" y="5183"/>
                    <a:pt x="16252" y="5092"/>
                  </a:cubicBezTo>
                  <a:cubicBezTo>
                    <a:pt x="16083" y="4624"/>
                    <a:pt x="15862" y="4169"/>
                    <a:pt x="15602" y="3740"/>
                  </a:cubicBezTo>
                  <a:cubicBezTo>
                    <a:pt x="15251" y="3169"/>
                    <a:pt x="14829" y="2642"/>
                    <a:pt x="14348" y="2181"/>
                  </a:cubicBezTo>
                  <a:cubicBezTo>
                    <a:pt x="13887" y="1739"/>
                    <a:pt x="13374" y="1356"/>
                    <a:pt x="12822" y="1038"/>
                  </a:cubicBezTo>
                  <a:cubicBezTo>
                    <a:pt x="12666" y="953"/>
                    <a:pt x="12510" y="869"/>
                    <a:pt x="12347" y="791"/>
                  </a:cubicBezTo>
                  <a:cubicBezTo>
                    <a:pt x="11613" y="434"/>
                    <a:pt x="10834" y="193"/>
                    <a:pt x="10021" y="76"/>
                  </a:cubicBezTo>
                  <a:cubicBezTo>
                    <a:pt x="9840" y="50"/>
                    <a:pt x="9651" y="31"/>
                    <a:pt x="9463" y="18"/>
                  </a:cubicBezTo>
                  <a:cubicBezTo>
                    <a:pt x="9286" y="6"/>
                    <a:pt x="9111" y="1"/>
                    <a:pt x="8938"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3"/>
            <p:cNvSpPr/>
            <p:nvPr/>
          </p:nvSpPr>
          <p:spPr>
            <a:xfrm>
              <a:off x="1523475" y="1308675"/>
              <a:ext cx="199975" cy="335625"/>
            </a:xfrm>
            <a:custGeom>
              <a:rect b="b" l="l" r="r" t="t"/>
              <a:pathLst>
                <a:path extrusionOk="0" h="13425" w="7999">
                  <a:moveTo>
                    <a:pt x="6738" y="0"/>
                  </a:moveTo>
                  <a:lnTo>
                    <a:pt x="1" y="13305"/>
                  </a:lnTo>
                  <a:cubicBezTo>
                    <a:pt x="446" y="13385"/>
                    <a:pt x="898" y="13424"/>
                    <a:pt x="1351" y="13424"/>
                  </a:cubicBezTo>
                  <a:cubicBezTo>
                    <a:pt x="1598" y="13424"/>
                    <a:pt x="1845" y="13413"/>
                    <a:pt x="2093" y="13390"/>
                  </a:cubicBezTo>
                  <a:lnTo>
                    <a:pt x="7998" y="1559"/>
                  </a:lnTo>
                  <a:cubicBezTo>
                    <a:pt x="7647" y="988"/>
                    <a:pt x="7225" y="461"/>
                    <a:pt x="67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3"/>
            <p:cNvSpPr/>
            <p:nvPr/>
          </p:nvSpPr>
          <p:spPr>
            <a:xfrm>
              <a:off x="1408975" y="1254575"/>
              <a:ext cx="174950" cy="330875"/>
            </a:xfrm>
            <a:custGeom>
              <a:rect b="b" l="l" r="r" t="t"/>
              <a:pathLst>
                <a:path extrusionOk="0" h="13235" w="6998">
                  <a:moveTo>
                    <a:pt x="6439" y="1"/>
                  </a:moveTo>
                  <a:lnTo>
                    <a:pt x="1" y="12877"/>
                  </a:lnTo>
                  <a:cubicBezTo>
                    <a:pt x="111" y="13001"/>
                    <a:pt x="221" y="13118"/>
                    <a:pt x="332" y="13235"/>
                  </a:cubicBezTo>
                  <a:lnTo>
                    <a:pt x="6997" y="59"/>
                  </a:lnTo>
                  <a:cubicBezTo>
                    <a:pt x="6816" y="33"/>
                    <a:pt x="6627" y="14"/>
                    <a:pt x="64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3"/>
            <p:cNvSpPr/>
            <p:nvPr/>
          </p:nvSpPr>
          <p:spPr>
            <a:xfrm>
              <a:off x="1466625" y="1273750"/>
              <a:ext cx="187300" cy="354425"/>
            </a:xfrm>
            <a:custGeom>
              <a:rect b="b" l="l" r="r" t="t"/>
              <a:pathLst>
                <a:path extrusionOk="0" h="14177" w="7492">
                  <a:moveTo>
                    <a:pt x="7017" y="0"/>
                  </a:moveTo>
                  <a:lnTo>
                    <a:pt x="1" y="13936"/>
                  </a:lnTo>
                  <a:cubicBezTo>
                    <a:pt x="170" y="14020"/>
                    <a:pt x="339" y="14105"/>
                    <a:pt x="508" y="14176"/>
                  </a:cubicBezTo>
                  <a:lnTo>
                    <a:pt x="7492" y="254"/>
                  </a:lnTo>
                  <a:cubicBezTo>
                    <a:pt x="7336" y="163"/>
                    <a:pt x="7180" y="85"/>
                    <a:pt x="70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3"/>
            <p:cNvSpPr/>
            <p:nvPr/>
          </p:nvSpPr>
          <p:spPr>
            <a:xfrm>
              <a:off x="1381850" y="1293475"/>
              <a:ext cx="347775" cy="312050"/>
            </a:xfrm>
            <a:custGeom>
              <a:rect b="b" l="l" r="r" t="t"/>
              <a:pathLst>
                <a:path extrusionOk="0" h="12482" w="13911">
                  <a:moveTo>
                    <a:pt x="7002" y="1"/>
                  </a:moveTo>
                  <a:cubicBezTo>
                    <a:pt x="6355" y="1"/>
                    <a:pt x="5697" y="102"/>
                    <a:pt x="5049" y="316"/>
                  </a:cubicBezTo>
                  <a:cubicBezTo>
                    <a:pt x="1781" y="1388"/>
                    <a:pt x="1" y="4915"/>
                    <a:pt x="1079" y="8183"/>
                  </a:cubicBezTo>
                  <a:cubicBezTo>
                    <a:pt x="1112" y="8274"/>
                    <a:pt x="1144" y="8365"/>
                    <a:pt x="1177" y="8456"/>
                  </a:cubicBezTo>
                  <a:cubicBezTo>
                    <a:pt x="2117" y="10938"/>
                    <a:pt x="4478" y="12481"/>
                    <a:pt x="7000" y="12481"/>
                  </a:cubicBezTo>
                  <a:cubicBezTo>
                    <a:pt x="7647" y="12481"/>
                    <a:pt x="8305" y="12379"/>
                    <a:pt x="8953" y="12166"/>
                  </a:cubicBezTo>
                  <a:cubicBezTo>
                    <a:pt x="12123" y="11126"/>
                    <a:pt x="13910" y="7768"/>
                    <a:pt x="13007" y="4558"/>
                  </a:cubicBezTo>
                  <a:cubicBezTo>
                    <a:pt x="12981" y="4467"/>
                    <a:pt x="12955" y="4376"/>
                    <a:pt x="12923" y="4285"/>
                  </a:cubicBezTo>
                  <a:cubicBezTo>
                    <a:pt x="12058" y="1665"/>
                    <a:pt x="9622" y="1"/>
                    <a:pt x="7002"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3"/>
            <p:cNvSpPr/>
            <p:nvPr/>
          </p:nvSpPr>
          <p:spPr>
            <a:xfrm>
              <a:off x="1385600" y="1307000"/>
              <a:ext cx="343700" cy="298125"/>
            </a:xfrm>
            <a:custGeom>
              <a:rect b="b" l="l" r="r" t="t"/>
              <a:pathLst>
                <a:path extrusionOk="0" h="11925" w="13748">
                  <a:moveTo>
                    <a:pt x="7052" y="1"/>
                  </a:moveTo>
                  <a:cubicBezTo>
                    <a:pt x="7005" y="1"/>
                    <a:pt x="6959" y="1"/>
                    <a:pt x="6913" y="2"/>
                  </a:cubicBezTo>
                  <a:cubicBezTo>
                    <a:pt x="6705" y="2"/>
                    <a:pt x="6497" y="15"/>
                    <a:pt x="6295" y="41"/>
                  </a:cubicBezTo>
                  <a:cubicBezTo>
                    <a:pt x="2501" y="496"/>
                    <a:pt x="0" y="4225"/>
                    <a:pt x="1027" y="7909"/>
                  </a:cubicBezTo>
                  <a:cubicBezTo>
                    <a:pt x="1195" y="8357"/>
                    <a:pt x="1416" y="8779"/>
                    <a:pt x="1683" y="9176"/>
                  </a:cubicBezTo>
                  <a:cubicBezTo>
                    <a:pt x="1800" y="9344"/>
                    <a:pt x="1917" y="9500"/>
                    <a:pt x="2040" y="9656"/>
                  </a:cubicBezTo>
                  <a:cubicBezTo>
                    <a:pt x="2560" y="10280"/>
                    <a:pt x="3196" y="10806"/>
                    <a:pt x="3918" y="11189"/>
                  </a:cubicBezTo>
                  <a:cubicBezTo>
                    <a:pt x="4080" y="11274"/>
                    <a:pt x="4236" y="11345"/>
                    <a:pt x="4398" y="11417"/>
                  </a:cubicBezTo>
                  <a:cubicBezTo>
                    <a:pt x="5180" y="11754"/>
                    <a:pt x="6016" y="11924"/>
                    <a:pt x="6854" y="11924"/>
                  </a:cubicBezTo>
                  <a:cubicBezTo>
                    <a:pt x="7437" y="11924"/>
                    <a:pt x="8021" y="11842"/>
                    <a:pt x="8589" y="11677"/>
                  </a:cubicBezTo>
                  <a:cubicBezTo>
                    <a:pt x="8660" y="11657"/>
                    <a:pt x="8732" y="11638"/>
                    <a:pt x="8803" y="11612"/>
                  </a:cubicBezTo>
                  <a:cubicBezTo>
                    <a:pt x="11967" y="10566"/>
                    <a:pt x="13747" y="7227"/>
                    <a:pt x="12857" y="4017"/>
                  </a:cubicBezTo>
                  <a:cubicBezTo>
                    <a:pt x="12805" y="3868"/>
                    <a:pt x="12740" y="3725"/>
                    <a:pt x="12675" y="3582"/>
                  </a:cubicBezTo>
                  <a:cubicBezTo>
                    <a:pt x="12084" y="2315"/>
                    <a:pt x="11077" y="1289"/>
                    <a:pt x="9830" y="665"/>
                  </a:cubicBezTo>
                  <a:cubicBezTo>
                    <a:pt x="9667" y="587"/>
                    <a:pt x="9505" y="509"/>
                    <a:pt x="9342" y="444"/>
                  </a:cubicBezTo>
                  <a:cubicBezTo>
                    <a:pt x="8612" y="156"/>
                    <a:pt x="7836" y="1"/>
                    <a:pt x="7052" y="1"/>
                  </a:cubicBezTo>
                  <a:close/>
                </a:path>
              </a:pathLst>
            </a:custGeom>
            <a:solidFill>
              <a:srgbClr val="FDEA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3"/>
            <p:cNvSpPr/>
            <p:nvPr/>
          </p:nvSpPr>
          <p:spPr>
            <a:xfrm>
              <a:off x="1546700" y="1354150"/>
              <a:ext cx="155800" cy="251000"/>
            </a:xfrm>
            <a:custGeom>
              <a:rect b="b" l="l" r="r" t="t"/>
              <a:pathLst>
                <a:path extrusionOk="0" h="10040" w="6232">
                  <a:moveTo>
                    <a:pt x="5055" y="0"/>
                  </a:moveTo>
                  <a:lnTo>
                    <a:pt x="1" y="10025"/>
                  </a:lnTo>
                  <a:cubicBezTo>
                    <a:pt x="140" y="10035"/>
                    <a:pt x="280" y="10040"/>
                    <a:pt x="419" y="10040"/>
                  </a:cubicBezTo>
                  <a:cubicBezTo>
                    <a:pt x="1002" y="10040"/>
                    <a:pt x="1585" y="9953"/>
                    <a:pt x="2151" y="9791"/>
                  </a:cubicBezTo>
                  <a:lnTo>
                    <a:pt x="6231" y="1696"/>
                  </a:lnTo>
                  <a:cubicBezTo>
                    <a:pt x="5939" y="1072"/>
                    <a:pt x="5542" y="494"/>
                    <a:pt x="50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3"/>
            <p:cNvSpPr/>
            <p:nvPr/>
          </p:nvSpPr>
          <p:spPr>
            <a:xfrm>
              <a:off x="1427650" y="1307050"/>
              <a:ext cx="130775" cy="241375"/>
            </a:xfrm>
            <a:custGeom>
              <a:rect b="b" l="l" r="r" t="t"/>
              <a:pathLst>
                <a:path extrusionOk="0" h="9655" w="5231">
                  <a:moveTo>
                    <a:pt x="5231" y="0"/>
                  </a:moveTo>
                  <a:cubicBezTo>
                    <a:pt x="5023" y="0"/>
                    <a:pt x="4815" y="13"/>
                    <a:pt x="4613" y="39"/>
                  </a:cubicBezTo>
                  <a:lnTo>
                    <a:pt x="1" y="9174"/>
                  </a:lnTo>
                  <a:cubicBezTo>
                    <a:pt x="118" y="9342"/>
                    <a:pt x="235" y="9498"/>
                    <a:pt x="358" y="9654"/>
                  </a:cubicBezTo>
                  <a:lnTo>
                    <a:pt x="523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3"/>
            <p:cNvSpPr/>
            <p:nvPr/>
          </p:nvSpPr>
          <p:spPr>
            <a:xfrm>
              <a:off x="1483525" y="1318075"/>
              <a:ext cx="147825" cy="274350"/>
            </a:xfrm>
            <a:custGeom>
              <a:rect b="b" l="l" r="r" t="t"/>
              <a:pathLst>
                <a:path extrusionOk="0" h="10974" w="5913">
                  <a:moveTo>
                    <a:pt x="5425" y="1"/>
                  </a:moveTo>
                  <a:lnTo>
                    <a:pt x="1" y="10746"/>
                  </a:lnTo>
                  <a:cubicBezTo>
                    <a:pt x="163" y="10831"/>
                    <a:pt x="319" y="10909"/>
                    <a:pt x="481" y="10974"/>
                  </a:cubicBezTo>
                  <a:lnTo>
                    <a:pt x="5913" y="222"/>
                  </a:lnTo>
                  <a:cubicBezTo>
                    <a:pt x="5750" y="144"/>
                    <a:pt x="5588" y="66"/>
                    <a:pt x="542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3"/>
            <p:cNvSpPr/>
            <p:nvPr/>
          </p:nvSpPr>
          <p:spPr>
            <a:xfrm>
              <a:off x="1475400" y="1342925"/>
              <a:ext cx="172525" cy="218475"/>
            </a:xfrm>
            <a:custGeom>
              <a:rect b="b" l="l" r="r" t="t"/>
              <a:pathLst>
                <a:path extrusionOk="0" h="8739" w="6901">
                  <a:moveTo>
                    <a:pt x="2768" y="1"/>
                  </a:moveTo>
                  <a:lnTo>
                    <a:pt x="1521" y="410"/>
                  </a:lnTo>
                  <a:lnTo>
                    <a:pt x="1839" y="1372"/>
                  </a:lnTo>
                  <a:cubicBezTo>
                    <a:pt x="455" y="2060"/>
                    <a:pt x="1" y="3139"/>
                    <a:pt x="332" y="4139"/>
                  </a:cubicBezTo>
                  <a:cubicBezTo>
                    <a:pt x="670" y="5169"/>
                    <a:pt x="1497" y="5393"/>
                    <a:pt x="2332" y="5393"/>
                  </a:cubicBezTo>
                  <a:cubicBezTo>
                    <a:pt x="2974" y="5393"/>
                    <a:pt x="3622" y="5261"/>
                    <a:pt x="4058" y="5261"/>
                  </a:cubicBezTo>
                  <a:cubicBezTo>
                    <a:pt x="4330" y="5261"/>
                    <a:pt x="4519" y="5312"/>
                    <a:pt x="4574" y="5478"/>
                  </a:cubicBezTo>
                  <a:cubicBezTo>
                    <a:pt x="4646" y="5686"/>
                    <a:pt x="4470" y="5880"/>
                    <a:pt x="3879" y="6075"/>
                  </a:cubicBezTo>
                  <a:cubicBezTo>
                    <a:pt x="3450" y="6211"/>
                    <a:pt x="3002" y="6277"/>
                    <a:pt x="2554" y="6277"/>
                  </a:cubicBezTo>
                  <a:cubicBezTo>
                    <a:pt x="2249" y="6277"/>
                    <a:pt x="1944" y="6246"/>
                    <a:pt x="1644" y="6186"/>
                  </a:cubicBezTo>
                  <a:lnTo>
                    <a:pt x="1475" y="7927"/>
                  </a:lnTo>
                  <a:cubicBezTo>
                    <a:pt x="1725" y="7988"/>
                    <a:pt x="2022" y="8018"/>
                    <a:pt x="2344" y="8018"/>
                  </a:cubicBezTo>
                  <a:cubicBezTo>
                    <a:pt x="2845" y="8018"/>
                    <a:pt x="3408" y="7946"/>
                    <a:pt x="3957" y="7803"/>
                  </a:cubicBezTo>
                  <a:lnTo>
                    <a:pt x="4263" y="8739"/>
                  </a:lnTo>
                  <a:lnTo>
                    <a:pt x="5516" y="8323"/>
                  </a:lnTo>
                  <a:lnTo>
                    <a:pt x="5192" y="7342"/>
                  </a:lnTo>
                  <a:cubicBezTo>
                    <a:pt x="6484" y="6654"/>
                    <a:pt x="6900" y="5588"/>
                    <a:pt x="6582" y="4633"/>
                  </a:cubicBezTo>
                  <a:cubicBezTo>
                    <a:pt x="6253" y="3628"/>
                    <a:pt x="5445" y="3402"/>
                    <a:pt x="4621" y="3402"/>
                  </a:cubicBezTo>
                  <a:cubicBezTo>
                    <a:pt x="3951" y="3402"/>
                    <a:pt x="3271" y="3551"/>
                    <a:pt x="2831" y="3551"/>
                  </a:cubicBezTo>
                  <a:cubicBezTo>
                    <a:pt x="2582" y="3551"/>
                    <a:pt x="2409" y="3503"/>
                    <a:pt x="2359" y="3353"/>
                  </a:cubicBezTo>
                  <a:cubicBezTo>
                    <a:pt x="2288" y="3139"/>
                    <a:pt x="2430" y="2898"/>
                    <a:pt x="3041" y="2697"/>
                  </a:cubicBezTo>
                  <a:cubicBezTo>
                    <a:pt x="3379" y="2583"/>
                    <a:pt x="3751" y="2525"/>
                    <a:pt x="4157" y="2525"/>
                  </a:cubicBezTo>
                  <a:cubicBezTo>
                    <a:pt x="4399" y="2525"/>
                    <a:pt x="4652" y="2545"/>
                    <a:pt x="4919" y="2587"/>
                  </a:cubicBezTo>
                  <a:lnTo>
                    <a:pt x="5055" y="865"/>
                  </a:lnTo>
                  <a:cubicBezTo>
                    <a:pt x="4822" y="822"/>
                    <a:pt x="4576" y="802"/>
                    <a:pt x="4324" y="802"/>
                  </a:cubicBezTo>
                  <a:cubicBezTo>
                    <a:pt x="3922" y="802"/>
                    <a:pt x="3502" y="854"/>
                    <a:pt x="3087" y="949"/>
                  </a:cubicBezTo>
                  <a:lnTo>
                    <a:pt x="2768" y="1"/>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3"/>
            <p:cNvSpPr/>
            <p:nvPr/>
          </p:nvSpPr>
          <p:spPr>
            <a:xfrm>
              <a:off x="1471825" y="1334975"/>
              <a:ext cx="172525" cy="218475"/>
            </a:xfrm>
            <a:custGeom>
              <a:rect b="b" l="l" r="r" t="t"/>
              <a:pathLst>
                <a:path extrusionOk="0" h="8739" w="6901">
                  <a:moveTo>
                    <a:pt x="2768" y="1"/>
                  </a:moveTo>
                  <a:lnTo>
                    <a:pt x="1521" y="410"/>
                  </a:lnTo>
                  <a:lnTo>
                    <a:pt x="1839" y="1378"/>
                  </a:lnTo>
                  <a:cubicBezTo>
                    <a:pt x="456" y="2060"/>
                    <a:pt x="1" y="3139"/>
                    <a:pt x="332" y="4139"/>
                  </a:cubicBezTo>
                  <a:cubicBezTo>
                    <a:pt x="670" y="5169"/>
                    <a:pt x="1498" y="5392"/>
                    <a:pt x="2335" y="5392"/>
                  </a:cubicBezTo>
                  <a:cubicBezTo>
                    <a:pt x="2977" y="5392"/>
                    <a:pt x="3625" y="5260"/>
                    <a:pt x="4061" y="5260"/>
                  </a:cubicBezTo>
                  <a:cubicBezTo>
                    <a:pt x="4332" y="5260"/>
                    <a:pt x="4521" y="5311"/>
                    <a:pt x="4574" y="5477"/>
                  </a:cubicBezTo>
                  <a:cubicBezTo>
                    <a:pt x="4646" y="5685"/>
                    <a:pt x="4471" y="5880"/>
                    <a:pt x="3879" y="6075"/>
                  </a:cubicBezTo>
                  <a:cubicBezTo>
                    <a:pt x="3446" y="6210"/>
                    <a:pt x="2999" y="6277"/>
                    <a:pt x="2552" y="6277"/>
                  </a:cubicBezTo>
                  <a:cubicBezTo>
                    <a:pt x="2248" y="6277"/>
                    <a:pt x="1944" y="6246"/>
                    <a:pt x="1644" y="6185"/>
                  </a:cubicBezTo>
                  <a:lnTo>
                    <a:pt x="1476" y="7933"/>
                  </a:lnTo>
                  <a:cubicBezTo>
                    <a:pt x="1721" y="7991"/>
                    <a:pt x="2012" y="8019"/>
                    <a:pt x="2329" y="8019"/>
                  </a:cubicBezTo>
                  <a:cubicBezTo>
                    <a:pt x="2833" y="8019"/>
                    <a:pt x="3403" y="7947"/>
                    <a:pt x="3957" y="7803"/>
                  </a:cubicBezTo>
                  <a:lnTo>
                    <a:pt x="4263" y="8739"/>
                  </a:lnTo>
                  <a:lnTo>
                    <a:pt x="5516" y="8329"/>
                  </a:lnTo>
                  <a:lnTo>
                    <a:pt x="5192" y="7348"/>
                  </a:lnTo>
                  <a:cubicBezTo>
                    <a:pt x="6484" y="6660"/>
                    <a:pt x="6900" y="5594"/>
                    <a:pt x="6588" y="4633"/>
                  </a:cubicBezTo>
                  <a:cubicBezTo>
                    <a:pt x="6257" y="3627"/>
                    <a:pt x="5447" y="3402"/>
                    <a:pt x="4623" y="3402"/>
                  </a:cubicBezTo>
                  <a:cubicBezTo>
                    <a:pt x="3953" y="3402"/>
                    <a:pt x="3273" y="3551"/>
                    <a:pt x="2834" y="3551"/>
                  </a:cubicBezTo>
                  <a:cubicBezTo>
                    <a:pt x="2586" y="3551"/>
                    <a:pt x="2414" y="3503"/>
                    <a:pt x="2366" y="3353"/>
                  </a:cubicBezTo>
                  <a:cubicBezTo>
                    <a:pt x="2294" y="3139"/>
                    <a:pt x="2431" y="2898"/>
                    <a:pt x="3041" y="2697"/>
                  </a:cubicBezTo>
                  <a:cubicBezTo>
                    <a:pt x="3383" y="2586"/>
                    <a:pt x="3758" y="2529"/>
                    <a:pt x="4169" y="2529"/>
                  </a:cubicBezTo>
                  <a:cubicBezTo>
                    <a:pt x="4407" y="2529"/>
                    <a:pt x="4657" y="2548"/>
                    <a:pt x="4919" y="2586"/>
                  </a:cubicBezTo>
                  <a:lnTo>
                    <a:pt x="5049" y="865"/>
                  </a:lnTo>
                  <a:cubicBezTo>
                    <a:pt x="4819" y="820"/>
                    <a:pt x="4577" y="799"/>
                    <a:pt x="4326" y="799"/>
                  </a:cubicBezTo>
                  <a:cubicBezTo>
                    <a:pt x="3924" y="799"/>
                    <a:pt x="3501" y="853"/>
                    <a:pt x="3080" y="949"/>
                  </a:cubicBezTo>
                  <a:lnTo>
                    <a:pt x="2768" y="1"/>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3"/>
            <p:cNvSpPr/>
            <p:nvPr/>
          </p:nvSpPr>
          <p:spPr>
            <a:xfrm>
              <a:off x="1023875" y="959325"/>
              <a:ext cx="599200" cy="607275"/>
            </a:xfrm>
            <a:custGeom>
              <a:rect b="b" l="l" r="r" t="t"/>
              <a:pathLst>
                <a:path extrusionOk="0" h="24291" w="23968">
                  <a:moveTo>
                    <a:pt x="5358" y="0"/>
                  </a:moveTo>
                  <a:cubicBezTo>
                    <a:pt x="4190" y="0"/>
                    <a:pt x="3078" y="669"/>
                    <a:pt x="2567" y="1793"/>
                  </a:cubicBezTo>
                  <a:lnTo>
                    <a:pt x="2483" y="1988"/>
                  </a:lnTo>
                  <a:lnTo>
                    <a:pt x="2418" y="2150"/>
                  </a:lnTo>
                  <a:lnTo>
                    <a:pt x="2294" y="2462"/>
                  </a:lnTo>
                  <a:cubicBezTo>
                    <a:pt x="2216" y="2670"/>
                    <a:pt x="2145" y="2871"/>
                    <a:pt x="2067" y="3079"/>
                  </a:cubicBezTo>
                  <a:cubicBezTo>
                    <a:pt x="1924" y="3482"/>
                    <a:pt x="1788" y="3891"/>
                    <a:pt x="1658" y="4294"/>
                  </a:cubicBezTo>
                  <a:cubicBezTo>
                    <a:pt x="1398" y="5106"/>
                    <a:pt x="1170" y="5931"/>
                    <a:pt x="969" y="6763"/>
                  </a:cubicBezTo>
                  <a:cubicBezTo>
                    <a:pt x="560" y="8445"/>
                    <a:pt x="287" y="10154"/>
                    <a:pt x="150" y="11882"/>
                  </a:cubicBezTo>
                  <a:cubicBezTo>
                    <a:pt x="1" y="13675"/>
                    <a:pt x="66" y="15481"/>
                    <a:pt x="332" y="17261"/>
                  </a:cubicBezTo>
                  <a:cubicBezTo>
                    <a:pt x="475" y="18191"/>
                    <a:pt x="690" y="19107"/>
                    <a:pt x="969" y="20003"/>
                  </a:cubicBezTo>
                  <a:cubicBezTo>
                    <a:pt x="1118" y="20458"/>
                    <a:pt x="1281" y="20906"/>
                    <a:pt x="1469" y="21354"/>
                  </a:cubicBezTo>
                  <a:cubicBezTo>
                    <a:pt x="1651" y="21803"/>
                    <a:pt x="1859" y="22244"/>
                    <a:pt x="2086" y="22673"/>
                  </a:cubicBezTo>
                  <a:lnTo>
                    <a:pt x="2242" y="22940"/>
                  </a:lnTo>
                  <a:cubicBezTo>
                    <a:pt x="2723" y="23778"/>
                    <a:pt x="3620" y="24291"/>
                    <a:pt x="4588" y="24291"/>
                  </a:cubicBezTo>
                  <a:cubicBezTo>
                    <a:pt x="6134" y="24291"/>
                    <a:pt x="7661" y="24278"/>
                    <a:pt x="9200" y="24265"/>
                  </a:cubicBezTo>
                  <a:cubicBezTo>
                    <a:pt x="10733" y="24245"/>
                    <a:pt x="12273" y="24226"/>
                    <a:pt x="13813" y="24200"/>
                  </a:cubicBezTo>
                  <a:cubicBezTo>
                    <a:pt x="16223" y="24161"/>
                    <a:pt x="19959" y="24018"/>
                    <a:pt x="22583" y="23875"/>
                  </a:cubicBezTo>
                  <a:cubicBezTo>
                    <a:pt x="23233" y="23167"/>
                    <a:pt x="23967" y="20874"/>
                    <a:pt x="22915" y="19893"/>
                  </a:cubicBezTo>
                  <a:cubicBezTo>
                    <a:pt x="20303" y="19672"/>
                    <a:pt x="16717" y="19451"/>
                    <a:pt x="14105" y="19249"/>
                  </a:cubicBezTo>
                  <a:cubicBezTo>
                    <a:pt x="12585" y="19126"/>
                    <a:pt x="11039" y="18996"/>
                    <a:pt x="9532" y="18801"/>
                  </a:cubicBezTo>
                  <a:lnTo>
                    <a:pt x="7401" y="18515"/>
                  </a:lnTo>
                  <a:lnTo>
                    <a:pt x="6913" y="18450"/>
                  </a:lnTo>
                  <a:lnTo>
                    <a:pt x="6907" y="18418"/>
                  </a:lnTo>
                  <a:cubicBezTo>
                    <a:pt x="6874" y="18340"/>
                    <a:pt x="6848" y="18255"/>
                    <a:pt x="6822" y="18178"/>
                  </a:cubicBezTo>
                  <a:cubicBezTo>
                    <a:pt x="6822" y="18165"/>
                    <a:pt x="6816" y="18158"/>
                    <a:pt x="6816" y="18145"/>
                  </a:cubicBezTo>
                  <a:cubicBezTo>
                    <a:pt x="6783" y="18061"/>
                    <a:pt x="6757" y="17976"/>
                    <a:pt x="6732" y="17885"/>
                  </a:cubicBezTo>
                  <a:lnTo>
                    <a:pt x="6686" y="17729"/>
                  </a:lnTo>
                  <a:cubicBezTo>
                    <a:pt x="6563" y="17268"/>
                    <a:pt x="6459" y="16794"/>
                    <a:pt x="6387" y="16319"/>
                  </a:cubicBezTo>
                  <a:cubicBezTo>
                    <a:pt x="6192" y="15001"/>
                    <a:pt x="6153" y="13669"/>
                    <a:pt x="6264" y="12343"/>
                  </a:cubicBezTo>
                  <a:cubicBezTo>
                    <a:pt x="6374" y="10947"/>
                    <a:pt x="6595" y="9563"/>
                    <a:pt x="6933" y="8199"/>
                  </a:cubicBezTo>
                  <a:cubicBezTo>
                    <a:pt x="7095" y="7510"/>
                    <a:pt x="7284" y="6821"/>
                    <a:pt x="7498" y="6146"/>
                  </a:cubicBezTo>
                  <a:cubicBezTo>
                    <a:pt x="7609" y="5808"/>
                    <a:pt x="7719" y="5477"/>
                    <a:pt x="7836" y="5145"/>
                  </a:cubicBezTo>
                  <a:cubicBezTo>
                    <a:pt x="7894" y="4983"/>
                    <a:pt x="7959" y="4820"/>
                    <a:pt x="8018" y="4658"/>
                  </a:cubicBezTo>
                  <a:lnTo>
                    <a:pt x="8109" y="4424"/>
                  </a:lnTo>
                  <a:lnTo>
                    <a:pt x="8187" y="4236"/>
                  </a:lnTo>
                  <a:lnTo>
                    <a:pt x="8226" y="4145"/>
                  </a:lnTo>
                  <a:cubicBezTo>
                    <a:pt x="8804" y="2592"/>
                    <a:pt x="8057" y="864"/>
                    <a:pt x="6530" y="234"/>
                  </a:cubicBezTo>
                  <a:cubicBezTo>
                    <a:pt x="6147" y="75"/>
                    <a:pt x="5749" y="0"/>
                    <a:pt x="5358"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3"/>
            <p:cNvSpPr/>
            <p:nvPr/>
          </p:nvSpPr>
          <p:spPr>
            <a:xfrm>
              <a:off x="1131575" y="1402375"/>
              <a:ext cx="64825" cy="42425"/>
            </a:xfrm>
            <a:custGeom>
              <a:rect b="b" l="l" r="r" t="t"/>
              <a:pathLst>
                <a:path extrusionOk="0" h="1697" w="2593">
                  <a:moveTo>
                    <a:pt x="2378" y="1"/>
                  </a:moveTo>
                  <a:cubicBezTo>
                    <a:pt x="851" y="339"/>
                    <a:pt x="0" y="1696"/>
                    <a:pt x="0" y="1696"/>
                  </a:cubicBezTo>
                  <a:cubicBezTo>
                    <a:pt x="903" y="1092"/>
                    <a:pt x="1956" y="813"/>
                    <a:pt x="2592" y="689"/>
                  </a:cubicBezTo>
                  <a:cubicBezTo>
                    <a:pt x="2566" y="611"/>
                    <a:pt x="2540" y="533"/>
                    <a:pt x="2514" y="449"/>
                  </a:cubicBezTo>
                  <a:cubicBezTo>
                    <a:pt x="2508" y="443"/>
                    <a:pt x="2508" y="430"/>
                    <a:pt x="2501" y="423"/>
                  </a:cubicBezTo>
                  <a:cubicBezTo>
                    <a:pt x="2475" y="332"/>
                    <a:pt x="2449" y="248"/>
                    <a:pt x="2424" y="163"/>
                  </a:cubicBezTo>
                  <a:lnTo>
                    <a:pt x="2378" y="1"/>
                  </a:lnTo>
                  <a:close/>
                </a:path>
              </a:pathLst>
            </a:custGeom>
            <a:solidFill>
              <a:srgbClr val="AA29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3"/>
            <p:cNvSpPr/>
            <p:nvPr/>
          </p:nvSpPr>
          <p:spPr>
            <a:xfrm>
              <a:off x="1569925" y="1427175"/>
              <a:ext cx="238450" cy="147325"/>
            </a:xfrm>
            <a:custGeom>
              <a:rect b="b" l="l" r="r" t="t"/>
              <a:pathLst>
                <a:path extrusionOk="0" h="5893" w="9538">
                  <a:moveTo>
                    <a:pt x="7560" y="0"/>
                  </a:moveTo>
                  <a:cubicBezTo>
                    <a:pt x="6613" y="0"/>
                    <a:pt x="4574" y="652"/>
                    <a:pt x="4574" y="652"/>
                  </a:cubicBezTo>
                  <a:cubicBezTo>
                    <a:pt x="3944" y="717"/>
                    <a:pt x="3334" y="880"/>
                    <a:pt x="2762" y="1140"/>
                  </a:cubicBezTo>
                  <a:cubicBezTo>
                    <a:pt x="2424" y="1283"/>
                    <a:pt x="2060" y="1367"/>
                    <a:pt x="1696" y="1400"/>
                  </a:cubicBezTo>
                  <a:lnTo>
                    <a:pt x="949" y="1464"/>
                  </a:lnTo>
                  <a:cubicBezTo>
                    <a:pt x="215" y="2088"/>
                    <a:pt x="1" y="3459"/>
                    <a:pt x="384" y="4706"/>
                  </a:cubicBezTo>
                  <a:cubicBezTo>
                    <a:pt x="2228" y="5618"/>
                    <a:pt x="3644" y="5892"/>
                    <a:pt x="4707" y="5892"/>
                  </a:cubicBezTo>
                  <a:cubicBezTo>
                    <a:pt x="6058" y="5892"/>
                    <a:pt x="6836" y="5449"/>
                    <a:pt x="7193" y="5311"/>
                  </a:cubicBezTo>
                  <a:cubicBezTo>
                    <a:pt x="7829" y="5057"/>
                    <a:pt x="7699" y="4330"/>
                    <a:pt x="7699" y="4330"/>
                  </a:cubicBezTo>
                  <a:cubicBezTo>
                    <a:pt x="8011" y="4135"/>
                    <a:pt x="8141" y="3751"/>
                    <a:pt x="8031" y="3407"/>
                  </a:cubicBezTo>
                  <a:cubicBezTo>
                    <a:pt x="8856" y="2835"/>
                    <a:pt x="8498" y="2277"/>
                    <a:pt x="8498" y="2277"/>
                  </a:cubicBezTo>
                  <a:cubicBezTo>
                    <a:pt x="8498" y="2277"/>
                    <a:pt x="9538" y="2088"/>
                    <a:pt x="9343" y="1439"/>
                  </a:cubicBezTo>
                  <a:cubicBezTo>
                    <a:pt x="9270" y="1188"/>
                    <a:pt x="9019" y="1118"/>
                    <a:pt x="8693" y="1118"/>
                  </a:cubicBezTo>
                  <a:cubicBezTo>
                    <a:pt x="8277" y="1118"/>
                    <a:pt x="7737" y="1232"/>
                    <a:pt x="7286" y="1232"/>
                  </a:cubicBezTo>
                  <a:cubicBezTo>
                    <a:pt x="7182" y="1232"/>
                    <a:pt x="7083" y="1226"/>
                    <a:pt x="6991" y="1211"/>
                  </a:cubicBezTo>
                  <a:cubicBezTo>
                    <a:pt x="6952" y="1211"/>
                    <a:pt x="6907" y="1198"/>
                    <a:pt x="6868" y="1192"/>
                  </a:cubicBezTo>
                  <a:cubicBezTo>
                    <a:pt x="7375" y="990"/>
                    <a:pt x="7953" y="672"/>
                    <a:pt x="8031" y="256"/>
                  </a:cubicBezTo>
                  <a:cubicBezTo>
                    <a:pt x="8064" y="70"/>
                    <a:pt x="7871" y="0"/>
                    <a:pt x="7560"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3"/>
            <p:cNvSpPr/>
            <p:nvPr/>
          </p:nvSpPr>
          <p:spPr>
            <a:xfrm>
              <a:off x="413675" y="1375950"/>
              <a:ext cx="241875" cy="220350"/>
            </a:xfrm>
            <a:custGeom>
              <a:rect b="b" l="l" r="r" t="t"/>
              <a:pathLst>
                <a:path extrusionOk="0" h="8814" w="9675">
                  <a:moveTo>
                    <a:pt x="4838" y="0"/>
                  </a:moveTo>
                  <a:cubicBezTo>
                    <a:pt x="3711" y="0"/>
                    <a:pt x="2583" y="431"/>
                    <a:pt x="1723" y="1292"/>
                  </a:cubicBezTo>
                  <a:cubicBezTo>
                    <a:pt x="1" y="3013"/>
                    <a:pt x="1" y="5800"/>
                    <a:pt x="1723" y="7522"/>
                  </a:cubicBezTo>
                  <a:cubicBezTo>
                    <a:pt x="2583" y="8383"/>
                    <a:pt x="3711" y="8813"/>
                    <a:pt x="4838" y="8813"/>
                  </a:cubicBezTo>
                  <a:cubicBezTo>
                    <a:pt x="5965" y="8813"/>
                    <a:pt x="7092" y="8383"/>
                    <a:pt x="7953" y="7522"/>
                  </a:cubicBezTo>
                  <a:cubicBezTo>
                    <a:pt x="9674" y="5800"/>
                    <a:pt x="9674" y="3013"/>
                    <a:pt x="7953" y="1292"/>
                  </a:cubicBezTo>
                  <a:cubicBezTo>
                    <a:pt x="7092" y="431"/>
                    <a:pt x="5965" y="0"/>
                    <a:pt x="48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3"/>
            <p:cNvSpPr/>
            <p:nvPr/>
          </p:nvSpPr>
          <p:spPr>
            <a:xfrm>
              <a:off x="466625" y="1426500"/>
              <a:ext cx="121350" cy="113625"/>
            </a:xfrm>
            <a:custGeom>
              <a:rect b="b" l="l" r="r" t="t"/>
              <a:pathLst>
                <a:path extrusionOk="0" h="4545" w="4854">
                  <a:moveTo>
                    <a:pt x="3273" y="1"/>
                  </a:moveTo>
                  <a:cubicBezTo>
                    <a:pt x="2608" y="1"/>
                    <a:pt x="2112" y="486"/>
                    <a:pt x="1956" y="1388"/>
                  </a:cubicBezTo>
                  <a:cubicBezTo>
                    <a:pt x="1826" y="1368"/>
                    <a:pt x="1703" y="1355"/>
                    <a:pt x="1573" y="1349"/>
                  </a:cubicBezTo>
                  <a:cubicBezTo>
                    <a:pt x="1548" y="1348"/>
                    <a:pt x="1523" y="1347"/>
                    <a:pt x="1498" y="1347"/>
                  </a:cubicBezTo>
                  <a:cubicBezTo>
                    <a:pt x="736" y="1347"/>
                    <a:pt x="251" y="1734"/>
                    <a:pt x="137" y="2408"/>
                  </a:cubicBezTo>
                  <a:cubicBezTo>
                    <a:pt x="1" y="3200"/>
                    <a:pt x="527" y="3954"/>
                    <a:pt x="1320" y="4103"/>
                  </a:cubicBezTo>
                  <a:lnTo>
                    <a:pt x="3074" y="4408"/>
                  </a:lnTo>
                  <a:lnTo>
                    <a:pt x="4159" y="4545"/>
                  </a:lnTo>
                  <a:lnTo>
                    <a:pt x="4406" y="3473"/>
                  </a:lnTo>
                  <a:lnTo>
                    <a:pt x="4711" y="1725"/>
                  </a:lnTo>
                  <a:cubicBezTo>
                    <a:pt x="4854" y="926"/>
                    <a:pt x="4321" y="173"/>
                    <a:pt x="3529" y="23"/>
                  </a:cubicBezTo>
                  <a:cubicBezTo>
                    <a:pt x="3441" y="8"/>
                    <a:pt x="3356" y="1"/>
                    <a:pt x="3273"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3"/>
            <p:cNvSpPr/>
            <p:nvPr/>
          </p:nvSpPr>
          <p:spPr>
            <a:xfrm>
              <a:off x="2092100" y="1025950"/>
              <a:ext cx="241875" cy="220500"/>
            </a:xfrm>
            <a:custGeom>
              <a:rect b="b" l="l" r="r" t="t"/>
              <a:pathLst>
                <a:path extrusionOk="0" h="8820" w="9675">
                  <a:moveTo>
                    <a:pt x="4837" y="0"/>
                  </a:moveTo>
                  <a:cubicBezTo>
                    <a:pt x="3710" y="0"/>
                    <a:pt x="2583" y="430"/>
                    <a:pt x="1722" y="1291"/>
                  </a:cubicBezTo>
                  <a:cubicBezTo>
                    <a:pt x="1" y="3013"/>
                    <a:pt x="1" y="5806"/>
                    <a:pt x="1722" y="7528"/>
                  </a:cubicBezTo>
                  <a:cubicBezTo>
                    <a:pt x="2583" y="8389"/>
                    <a:pt x="3710" y="8819"/>
                    <a:pt x="4837" y="8819"/>
                  </a:cubicBezTo>
                  <a:cubicBezTo>
                    <a:pt x="5965" y="8819"/>
                    <a:pt x="7092" y="8389"/>
                    <a:pt x="7953" y="7528"/>
                  </a:cubicBezTo>
                  <a:cubicBezTo>
                    <a:pt x="9674" y="5806"/>
                    <a:pt x="9674" y="3013"/>
                    <a:pt x="7953" y="1291"/>
                  </a:cubicBezTo>
                  <a:cubicBezTo>
                    <a:pt x="7092" y="430"/>
                    <a:pt x="5965" y="0"/>
                    <a:pt x="48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3"/>
            <p:cNvSpPr/>
            <p:nvPr/>
          </p:nvSpPr>
          <p:spPr>
            <a:xfrm>
              <a:off x="2150250" y="1079250"/>
              <a:ext cx="131100" cy="116550"/>
            </a:xfrm>
            <a:custGeom>
              <a:rect b="b" l="l" r="r" t="t"/>
              <a:pathLst>
                <a:path extrusionOk="0" h="4662" w="5244">
                  <a:moveTo>
                    <a:pt x="1614" y="1"/>
                  </a:moveTo>
                  <a:cubicBezTo>
                    <a:pt x="1444" y="1"/>
                    <a:pt x="1266" y="38"/>
                    <a:pt x="1085" y="114"/>
                  </a:cubicBezTo>
                  <a:cubicBezTo>
                    <a:pt x="345" y="433"/>
                    <a:pt x="0" y="1290"/>
                    <a:pt x="312" y="2037"/>
                  </a:cubicBezTo>
                  <a:lnTo>
                    <a:pt x="1001" y="3674"/>
                  </a:lnTo>
                  <a:lnTo>
                    <a:pt x="1482" y="4662"/>
                  </a:lnTo>
                  <a:lnTo>
                    <a:pt x="2515" y="4285"/>
                  </a:lnTo>
                  <a:lnTo>
                    <a:pt x="4152" y="3590"/>
                  </a:lnTo>
                  <a:cubicBezTo>
                    <a:pt x="4892" y="3278"/>
                    <a:pt x="5243" y="2421"/>
                    <a:pt x="4931" y="1673"/>
                  </a:cubicBezTo>
                  <a:cubicBezTo>
                    <a:pt x="4716" y="1173"/>
                    <a:pt x="4312" y="901"/>
                    <a:pt x="3780" y="901"/>
                  </a:cubicBezTo>
                  <a:cubicBezTo>
                    <a:pt x="3524" y="901"/>
                    <a:pt x="3239" y="964"/>
                    <a:pt x="2930" y="1095"/>
                  </a:cubicBezTo>
                  <a:cubicBezTo>
                    <a:pt x="2878" y="978"/>
                    <a:pt x="2820" y="861"/>
                    <a:pt x="2755" y="751"/>
                  </a:cubicBezTo>
                  <a:cubicBezTo>
                    <a:pt x="2455" y="254"/>
                    <a:pt x="2057" y="1"/>
                    <a:pt x="1614"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3"/>
            <p:cNvSpPr/>
            <p:nvPr/>
          </p:nvSpPr>
          <p:spPr>
            <a:xfrm>
              <a:off x="421000" y="1798550"/>
              <a:ext cx="251275" cy="240425"/>
            </a:xfrm>
            <a:custGeom>
              <a:rect b="b" l="l" r="r" t="t"/>
              <a:pathLst>
                <a:path extrusionOk="0" h="9617" w="10051">
                  <a:moveTo>
                    <a:pt x="3096" y="0"/>
                  </a:moveTo>
                  <a:cubicBezTo>
                    <a:pt x="2828" y="0"/>
                    <a:pt x="2577" y="162"/>
                    <a:pt x="2469" y="428"/>
                  </a:cubicBezTo>
                  <a:lnTo>
                    <a:pt x="143" y="6190"/>
                  </a:lnTo>
                  <a:cubicBezTo>
                    <a:pt x="0" y="6535"/>
                    <a:pt x="169" y="6931"/>
                    <a:pt x="520" y="7074"/>
                  </a:cubicBezTo>
                  <a:lnTo>
                    <a:pt x="6698" y="9569"/>
                  </a:lnTo>
                  <a:cubicBezTo>
                    <a:pt x="6782" y="9601"/>
                    <a:pt x="6868" y="9617"/>
                    <a:pt x="6953" y="9617"/>
                  </a:cubicBezTo>
                  <a:cubicBezTo>
                    <a:pt x="7224" y="9617"/>
                    <a:pt x="7478" y="9459"/>
                    <a:pt x="7582" y="9192"/>
                  </a:cubicBezTo>
                  <a:lnTo>
                    <a:pt x="9908" y="3429"/>
                  </a:lnTo>
                  <a:cubicBezTo>
                    <a:pt x="10051" y="3079"/>
                    <a:pt x="9882" y="2682"/>
                    <a:pt x="9531" y="2546"/>
                  </a:cubicBezTo>
                  <a:lnTo>
                    <a:pt x="3353" y="51"/>
                  </a:lnTo>
                  <a:cubicBezTo>
                    <a:pt x="3268" y="17"/>
                    <a:pt x="3181" y="0"/>
                    <a:pt x="3096" y="0"/>
                  </a:cubicBezTo>
                  <a:close/>
                </a:path>
              </a:pathLst>
            </a:custGeom>
            <a:solidFill>
              <a:srgbClr val="5952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3"/>
            <p:cNvSpPr/>
            <p:nvPr/>
          </p:nvSpPr>
          <p:spPr>
            <a:xfrm>
              <a:off x="507725" y="1858200"/>
              <a:ext cx="98775" cy="129875"/>
            </a:xfrm>
            <a:custGeom>
              <a:rect b="b" l="l" r="r" t="t"/>
              <a:pathLst>
                <a:path extrusionOk="0" h="5195" w="3951">
                  <a:moveTo>
                    <a:pt x="2662" y="1"/>
                  </a:moveTo>
                  <a:cubicBezTo>
                    <a:pt x="2225" y="1"/>
                    <a:pt x="1836" y="243"/>
                    <a:pt x="1631" y="673"/>
                  </a:cubicBezTo>
                  <a:cubicBezTo>
                    <a:pt x="1501" y="946"/>
                    <a:pt x="1397" y="1225"/>
                    <a:pt x="1280" y="1505"/>
                  </a:cubicBezTo>
                  <a:cubicBezTo>
                    <a:pt x="1254" y="1505"/>
                    <a:pt x="1228" y="1498"/>
                    <a:pt x="1202" y="1492"/>
                  </a:cubicBezTo>
                  <a:cubicBezTo>
                    <a:pt x="994" y="1407"/>
                    <a:pt x="793" y="1329"/>
                    <a:pt x="585" y="1245"/>
                  </a:cubicBezTo>
                  <a:cubicBezTo>
                    <a:pt x="545" y="1229"/>
                    <a:pt x="506" y="1215"/>
                    <a:pt x="473" y="1215"/>
                  </a:cubicBezTo>
                  <a:cubicBezTo>
                    <a:pt x="426" y="1215"/>
                    <a:pt x="390" y="1242"/>
                    <a:pt x="371" y="1329"/>
                  </a:cubicBezTo>
                  <a:cubicBezTo>
                    <a:pt x="351" y="1394"/>
                    <a:pt x="332" y="1453"/>
                    <a:pt x="299" y="1511"/>
                  </a:cubicBezTo>
                  <a:lnTo>
                    <a:pt x="91" y="2063"/>
                  </a:lnTo>
                  <a:cubicBezTo>
                    <a:pt x="299" y="2148"/>
                    <a:pt x="488" y="2226"/>
                    <a:pt x="670" y="2297"/>
                  </a:cubicBezTo>
                  <a:cubicBezTo>
                    <a:pt x="943" y="2401"/>
                    <a:pt x="943" y="2401"/>
                    <a:pt x="832" y="2674"/>
                  </a:cubicBezTo>
                  <a:cubicBezTo>
                    <a:pt x="644" y="3142"/>
                    <a:pt x="462" y="3603"/>
                    <a:pt x="286" y="4071"/>
                  </a:cubicBezTo>
                  <a:lnTo>
                    <a:pt x="0" y="4779"/>
                  </a:lnTo>
                  <a:lnTo>
                    <a:pt x="111" y="4818"/>
                  </a:lnTo>
                  <a:cubicBezTo>
                    <a:pt x="416" y="4948"/>
                    <a:pt x="728" y="5065"/>
                    <a:pt x="1053" y="5195"/>
                  </a:cubicBezTo>
                  <a:lnTo>
                    <a:pt x="1988" y="2810"/>
                  </a:lnTo>
                  <a:cubicBezTo>
                    <a:pt x="2196" y="2888"/>
                    <a:pt x="2378" y="2960"/>
                    <a:pt x="2560" y="3031"/>
                  </a:cubicBezTo>
                  <a:cubicBezTo>
                    <a:pt x="2573" y="3038"/>
                    <a:pt x="2586" y="3044"/>
                    <a:pt x="2599" y="3044"/>
                  </a:cubicBezTo>
                  <a:lnTo>
                    <a:pt x="2716" y="3090"/>
                  </a:lnTo>
                  <a:lnTo>
                    <a:pt x="3255" y="2297"/>
                  </a:lnTo>
                  <a:lnTo>
                    <a:pt x="2905" y="2154"/>
                  </a:lnTo>
                  <a:cubicBezTo>
                    <a:pt x="2716" y="2076"/>
                    <a:pt x="2528" y="2005"/>
                    <a:pt x="2326" y="1927"/>
                  </a:cubicBezTo>
                  <a:cubicBezTo>
                    <a:pt x="2424" y="1693"/>
                    <a:pt x="2508" y="1459"/>
                    <a:pt x="2606" y="1232"/>
                  </a:cubicBezTo>
                  <a:cubicBezTo>
                    <a:pt x="2666" y="1101"/>
                    <a:pt x="2741" y="1041"/>
                    <a:pt x="2857" y="1041"/>
                  </a:cubicBezTo>
                  <a:cubicBezTo>
                    <a:pt x="2891" y="1041"/>
                    <a:pt x="2928" y="1046"/>
                    <a:pt x="2969" y="1056"/>
                  </a:cubicBezTo>
                  <a:cubicBezTo>
                    <a:pt x="3073" y="1082"/>
                    <a:pt x="3171" y="1121"/>
                    <a:pt x="3275" y="1160"/>
                  </a:cubicBezTo>
                  <a:lnTo>
                    <a:pt x="3593" y="1284"/>
                  </a:lnTo>
                  <a:lnTo>
                    <a:pt x="3950" y="400"/>
                  </a:lnTo>
                  <a:lnTo>
                    <a:pt x="3613" y="270"/>
                  </a:lnTo>
                  <a:lnTo>
                    <a:pt x="3106" y="82"/>
                  </a:lnTo>
                  <a:cubicBezTo>
                    <a:pt x="2956" y="27"/>
                    <a:pt x="2806" y="1"/>
                    <a:pt x="26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3"/>
            <p:cNvSpPr/>
            <p:nvPr/>
          </p:nvSpPr>
          <p:spPr>
            <a:xfrm>
              <a:off x="1947225" y="1275975"/>
              <a:ext cx="258925" cy="249425"/>
            </a:xfrm>
            <a:custGeom>
              <a:rect b="b" l="l" r="r" t="t"/>
              <a:pathLst>
                <a:path extrusionOk="0" h="9977" w="10357">
                  <a:moveTo>
                    <a:pt x="6666" y="1"/>
                  </a:moveTo>
                  <a:cubicBezTo>
                    <a:pt x="6558" y="1"/>
                    <a:pt x="6449" y="26"/>
                    <a:pt x="6348" y="80"/>
                  </a:cubicBezTo>
                  <a:lnTo>
                    <a:pt x="462" y="3212"/>
                  </a:lnTo>
                  <a:cubicBezTo>
                    <a:pt x="131" y="3387"/>
                    <a:pt x="1" y="3796"/>
                    <a:pt x="176" y="4128"/>
                  </a:cubicBezTo>
                  <a:lnTo>
                    <a:pt x="3093" y="9617"/>
                  </a:lnTo>
                  <a:cubicBezTo>
                    <a:pt x="3214" y="9847"/>
                    <a:pt x="3451" y="9976"/>
                    <a:pt x="3695" y="9976"/>
                  </a:cubicBezTo>
                  <a:cubicBezTo>
                    <a:pt x="3803" y="9976"/>
                    <a:pt x="3914" y="9951"/>
                    <a:pt x="4016" y="9897"/>
                  </a:cubicBezTo>
                  <a:lnTo>
                    <a:pt x="9902" y="6772"/>
                  </a:lnTo>
                  <a:cubicBezTo>
                    <a:pt x="10233" y="6596"/>
                    <a:pt x="10356" y="6181"/>
                    <a:pt x="10181" y="5849"/>
                  </a:cubicBezTo>
                  <a:lnTo>
                    <a:pt x="7264" y="366"/>
                  </a:lnTo>
                  <a:cubicBezTo>
                    <a:pt x="7142" y="132"/>
                    <a:pt x="6908" y="1"/>
                    <a:pt x="6666" y="1"/>
                  </a:cubicBezTo>
                  <a:close/>
                </a:path>
              </a:pathLst>
            </a:custGeom>
            <a:solidFill>
              <a:srgbClr val="5952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3"/>
            <p:cNvSpPr/>
            <p:nvPr/>
          </p:nvSpPr>
          <p:spPr>
            <a:xfrm>
              <a:off x="2034125" y="1322475"/>
              <a:ext cx="87400" cy="146025"/>
            </a:xfrm>
            <a:custGeom>
              <a:rect b="b" l="l" r="r" t="t"/>
              <a:pathLst>
                <a:path extrusionOk="0" h="5841" w="3496">
                  <a:moveTo>
                    <a:pt x="1689" y="0"/>
                  </a:moveTo>
                  <a:lnTo>
                    <a:pt x="1378" y="176"/>
                  </a:lnTo>
                  <a:cubicBezTo>
                    <a:pt x="1215" y="260"/>
                    <a:pt x="1059" y="351"/>
                    <a:pt x="903" y="442"/>
                  </a:cubicBezTo>
                  <a:cubicBezTo>
                    <a:pt x="351" y="760"/>
                    <a:pt x="143" y="1371"/>
                    <a:pt x="410" y="1949"/>
                  </a:cubicBezTo>
                  <a:cubicBezTo>
                    <a:pt x="533" y="2222"/>
                    <a:pt x="676" y="2482"/>
                    <a:pt x="819" y="2755"/>
                  </a:cubicBezTo>
                  <a:cubicBezTo>
                    <a:pt x="799" y="2774"/>
                    <a:pt x="780" y="2794"/>
                    <a:pt x="754" y="2807"/>
                  </a:cubicBezTo>
                  <a:cubicBezTo>
                    <a:pt x="559" y="2911"/>
                    <a:pt x="364" y="3015"/>
                    <a:pt x="176" y="3119"/>
                  </a:cubicBezTo>
                  <a:cubicBezTo>
                    <a:pt x="78" y="3171"/>
                    <a:pt x="0" y="3216"/>
                    <a:pt x="98" y="3333"/>
                  </a:cubicBezTo>
                  <a:cubicBezTo>
                    <a:pt x="137" y="3392"/>
                    <a:pt x="169" y="3450"/>
                    <a:pt x="195" y="3509"/>
                  </a:cubicBezTo>
                  <a:cubicBezTo>
                    <a:pt x="286" y="3677"/>
                    <a:pt x="384" y="3846"/>
                    <a:pt x="481" y="4028"/>
                  </a:cubicBezTo>
                  <a:cubicBezTo>
                    <a:pt x="682" y="3918"/>
                    <a:pt x="858" y="3827"/>
                    <a:pt x="1033" y="3729"/>
                  </a:cubicBezTo>
                  <a:cubicBezTo>
                    <a:pt x="1142" y="3672"/>
                    <a:pt x="1205" y="3639"/>
                    <a:pt x="1250" y="3639"/>
                  </a:cubicBezTo>
                  <a:cubicBezTo>
                    <a:pt x="1313" y="3639"/>
                    <a:pt x="1344" y="3702"/>
                    <a:pt x="1423" y="3853"/>
                  </a:cubicBezTo>
                  <a:cubicBezTo>
                    <a:pt x="1663" y="4295"/>
                    <a:pt x="1904" y="4730"/>
                    <a:pt x="2144" y="5172"/>
                  </a:cubicBezTo>
                  <a:lnTo>
                    <a:pt x="2502" y="5841"/>
                  </a:lnTo>
                  <a:lnTo>
                    <a:pt x="2605" y="5782"/>
                  </a:lnTo>
                  <a:cubicBezTo>
                    <a:pt x="2898" y="5633"/>
                    <a:pt x="3190" y="5471"/>
                    <a:pt x="3496" y="5302"/>
                  </a:cubicBezTo>
                  <a:lnTo>
                    <a:pt x="2274" y="3054"/>
                  </a:lnTo>
                  <a:cubicBezTo>
                    <a:pt x="2463" y="2950"/>
                    <a:pt x="2638" y="2852"/>
                    <a:pt x="2813" y="2755"/>
                  </a:cubicBezTo>
                  <a:cubicBezTo>
                    <a:pt x="2826" y="2755"/>
                    <a:pt x="2833" y="2748"/>
                    <a:pt x="2846" y="2735"/>
                  </a:cubicBezTo>
                  <a:lnTo>
                    <a:pt x="2956" y="2677"/>
                  </a:lnTo>
                  <a:lnTo>
                    <a:pt x="2690" y="1754"/>
                  </a:lnTo>
                  <a:lnTo>
                    <a:pt x="2365" y="1930"/>
                  </a:lnTo>
                  <a:lnTo>
                    <a:pt x="1819" y="2222"/>
                  </a:lnTo>
                  <a:cubicBezTo>
                    <a:pt x="1696" y="2001"/>
                    <a:pt x="1572" y="1787"/>
                    <a:pt x="1469" y="1566"/>
                  </a:cubicBezTo>
                  <a:cubicBezTo>
                    <a:pt x="1384" y="1397"/>
                    <a:pt x="1410" y="1280"/>
                    <a:pt x="1560" y="1176"/>
                  </a:cubicBezTo>
                  <a:cubicBezTo>
                    <a:pt x="1650" y="1111"/>
                    <a:pt x="1741" y="1059"/>
                    <a:pt x="1839" y="1007"/>
                  </a:cubicBezTo>
                  <a:lnTo>
                    <a:pt x="2138" y="845"/>
                  </a:lnTo>
                  <a:lnTo>
                    <a:pt x="168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3"/>
            <p:cNvSpPr/>
            <p:nvPr/>
          </p:nvSpPr>
          <p:spPr>
            <a:xfrm>
              <a:off x="2065950" y="1698100"/>
              <a:ext cx="193950" cy="198875"/>
            </a:xfrm>
            <a:custGeom>
              <a:rect b="b" l="l" r="r" t="t"/>
              <a:pathLst>
                <a:path extrusionOk="0" h="7955" w="7758">
                  <a:moveTo>
                    <a:pt x="6158" y="0"/>
                  </a:moveTo>
                  <a:cubicBezTo>
                    <a:pt x="6146" y="0"/>
                    <a:pt x="6134" y="1"/>
                    <a:pt x="6121" y="2"/>
                  </a:cubicBezTo>
                  <a:cubicBezTo>
                    <a:pt x="6121" y="2"/>
                    <a:pt x="4932" y="990"/>
                    <a:pt x="4308" y="1042"/>
                  </a:cubicBezTo>
                  <a:cubicBezTo>
                    <a:pt x="3509" y="1113"/>
                    <a:pt x="1820" y="1126"/>
                    <a:pt x="1820" y="1126"/>
                  </a:cubicBezTo>
                  <a:lnTo>
                    <a:pt x="1560" y="1815"/>
                  </a:lnTo>
                  <a:lnTo>
                    <a:pt x="1" y="6051"/>
                  </a:lnTo>
                  <a:lnTo>
                    <a:pt x="5153" y="7954"/>
                  </a:lnTo>
                  <a:cubicBezTo>
                    <a:pt x="5153" y="7954"/>
                    <a:pt x="5978" y="7941"/>
                    <a:pt x="5874" y="6941"/>
                  </a:cubicBezTo>
                  <a:cubicBezTo>
                    <a:pt x="5874" y="6941"/>
                    <a:pt x="6770" y="6804"/>
                    <a:pt x="6497" y="5739"/>
                  </a:cubicBezTo>
                  <a:cubicBezTo>
                    <a:pt x="6497" y="5739"/>
                    <a:pt x="7322" y="5368"/>
                    <a:pt x="6855" y="4667"/>
                  </a:cubicBezTo>
                  <a:cubicBezTo>
                    <a:pt x="6855" y="4667"/>
                    <a:pt x="7758" y="4290"/>
                    <a:pt x="7134" y="3530"/>
                  </a:cubicBezTo>
                  <a:lnTo>
                    <a:pt x="4717" y="2633"/>
                  </a:lnTo>
                  <a:cubicBezTo>
                    <a:pt x="4717" y="2633"/>
                    <a:pt x="6004" y="2023"/>
                    <a:pt x="6387" y="548"/>
                  </a:cubicBezTo>
                  <a:cubicBezTo>
                    <a:pt x="6387" y="548"/>
                    <a:pt x="6521" y="0"/>
                    <a:pt x="615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3"/>
            <p:cNvSpPr/>
            <p:nvPr/>
          </p:nvSpPr>
          <p:spPr>
            <a:xfrm>
              <a:off x="2014475" y="1707850"/>
              <a:ext cx="97150" cy="141425"/>
            </a:xfrm>
            <a:custGeom>
              <a:rect b="b" l="l" r="r" t="t"/>
              <a:pathLst>
                <a:path extrusionOk="0" h="5657" w="3886">
                  <a:moveTo>
                    <a:pt x="1952" y="1"/>
                  </a:moveTo>
                  <a:cubicBezTo>
                    <a:pt x="1853" y="1"/>
                    <a:pt x="1756" y="62"/>
                    <a:pt x="1715" y="164"/>
                  </a:cubicBezTo>
                  <a:lnTo>
                    <a:pt x="33" y="4725"/>
                  </a:lnTo>
                  <a:cubicBezTo>
                    <a:pt x="0" y="4816"/>
                    <a:pt x="46" y="4920"/>
                    <a:pt x="137" y="4952"/>
                  </a:cubicBezTo>
                  <a:lnTo>
                    <a:pt x="2040" y="5654"/>
                  </a:lnTo>
                  <a:cubicBezTo>
                    <a:pt x="2042" y="5656"/>
                    <a:pt x="2045" y="5657"/>
                    <a:pt x="2047" y="5657"/>
                  </a:cubicBezTo>
                  <a:cubicBezTo>
                    <a:pt x="2053" y="5657"/>
                    <a:pt x="2060" y="5652"/>
                    <a:pt x="2060" y="5648"/>
                  </a:cubicBezTo>
                  <a:lnTo>
                    <a:pt x="3885" y="710"/>
                  </a:lnTo>
                  <a:cubicBezTo>
                    <a:pt x="3885" y="704"/>
                    <a:pt x="3879" y="697"/>
                    <a:pt x="3872" y="691"/>
                  </a:cubicBezTo>
                  <a:lnTo>
                    <a:pt x="2034" y="15"/>
                  </a:lnTo>
                  <a:cubicBezTo>
                    <a:pt x="2007" y="5"/>
                    <a:pt x="1980" y="1"/>
                    <a:pt x="1952" y="1"/>
                  </a:cubicBezTo>
                  <a:close/>
                </a:path>
              </a:pathLst>
            </a:custGeom>
            <a:solidFill>
              <a:srgbClr val="5952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3"/>
            <p:cNvSpPr/>
            <p:nvPr/>
          </p:nvSpPr>
          <p:spPr>
            <a:xfrm>
              <a:off x="429125" y="1025900"/>
              <a:ext cx="194275" cy="217650"/>
            </a:xfrm>
            <a:custGeom>
              <a:rect b="b" l="l" r="r" t="t"/>
              <a:pathLst>
                <a:path extrusionOk="0" h="8706" w="7771">
                  <a:moveTo>
                    <a:pt x="2434" y="0"/>
                  </a:moveTo>
                  <a:cubicBezTo>
                    <a:pt x="2370" y="0"/>
                    <a:pt x="2305" y="29"/>
                    <a:pt x="2241" y="104"/>
                  </a:cubicBezTo>
                  <a:cubicBezTo>
                    <a:pt x="2241" y="104"/>
                    <a:pt x="2105" y="1644"/>
                    <a:pt x="1702" y="2118"/>
                  </a:cubicBezTo>
                  <a:cubicBezTo>
                    <a:pt x="1189" y="2736"/>
                    <a:pt x="0" y="3937"/>
                    <a:pt x="0" y="3937"/>
                  </a:cubicBezTo>
                  <a:lnTo>
                    <a:pt x="312" y="4613"/>
                  </a:lnTo>
                  <a:lnTo>
                    <a:pt x="2209" y="8706"/>
                  </a:lnTo>
                  <a:lnTo>
                    <a:pt x="7198" y="6400"/>
                  </a:lnTo>
                  <a:cubicBezTo>
                    <a:pt x="7198" y="6400"/>
                    <a:pt x="7770" y="5808"/>
                    <a:pt x="6991" y="5172"/>
                  </a:cubicBezTo>
                  <a:cubicBezTo>
                    <a:pt x="6991" y="5172"/>
                    <a:pt x="7523" y="4451"/>
                    <a:pt x="6575" y="3885"/>
                  </a:cubicBezTo>
                  <a:cubicBezTo>
                    <a:pt x="6575" y="3885"/>
                    <a:pt x="6893" y="3041"/>
                    <a:pt x="6068" y="2878"/>
                  </a:cubicBezTo>
                  <a:cubicBezTo>
                    <a:pt x="6068" y="2878"/>
                    <a:pt x="6438" y="1969"/>
                    <a:pt x="5457" y="1871"/>
                  </a:cubicBezTo>
                  <a:lnTo>
                    <a:pt x="3119" y="2956"/>
                  </a:lnTo>
                  <a:cubicBezTo>
                    <a:pt x="3119" y="2956"/>
                    <a:pt x="3599" y="1612"/>
                    <a:pt x="2826" y="299"/>
                  </a:cubicBezTo>
                  <a:cubicBezTo>
                    <a:pt x="2826" y="299"/>
                    <a:pt x="2641" y="0"/>
                    <a:pt x="24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3"/>
            <p:cNvSpPr/>
            <p:nvPr/>
          </p:nvSpPr>
          <p:spPr>
            <a:xfrm>
              <a:off x="379575" y="1123675"/>
              <a:ext cx="104775" cy="141875"/>
            </a:xfrm>
            <a:custGeom>
              <a:rect b="b" l="l" r="r" t="t"/>
              <a:pathLst>
                <a:path extrusionOk="0" h="5675" w="4191">
                  <a:moveTo>
                    <a:pt x="1956" y="0"/>
                  </a:moveTo>
                  <a:lnTo>
                    <a:pt x="176" y="826"/>
                  </a:lnTo>
                  <a:cubicBezTo>
                    <a:pt x="53" y="884"/>
                    <a:pt x="1" y="1027"/>
                    <a:pt x="59" y="1157"/>
                  </a:cubicBezTo>
                  <a:lnTo>
                    <a:pt x="2099" y="5568"/>
                  </a:lnTo>
                  <a:cubicBezTo>
                    <a:pt x="2133" y="5635"/>
                    <a:pt x="2198" y="5674"/>
                    <a:pt x="2267" y="5674"/>
                  </a:cubicBezTo>
                  <a:cubicBezTo>
                    <a:pt x="2291" y="5674"/>
                    <a:pt x="2316" y="5669"/>
                    <a:pt x="2339" y="5659"/>
                  </a:cubicBezTo>
                  <a:lnTo>
                    <a:pt x="4178" y="4801"/>
                  </a:lnTo>
                  <a:cubicBezTo>
                    <a:pt x="4184" y="4801"/>
                    <a:pt x="4191" y="4788"/>
                    <a:pt x="4184" y="4782"/>
                  </a:cubicBezTo>
                  <a:lnTo>
                    <a:pt x="1976" y="7"/>
                  </a:lnTo>
                  <a:cubicBezTo>
                    <a:pt x="1976" y="0"/>
                    <a:pt x="1963" y="0"/>
                    <a:pt x="19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3"/>
            <p:cNvSpPr/>
            <p:nvPr/>
          </p:nvSpPr>
          <p:spPr>
            <a:xfrm>
              <a:off x="2266550" y="1490575"/>
              <a:ext cx="175100" cy="209700"/>
            </a:xfrm>
            <a:custGeom>
              <a:rect b="b" l="l" r="r" t="t"/>
              <a:pathLst>
                <a:path extrusionOk="0" h="8388" w="7004">
                  <a:moveTo>
                    <a:pt x="4639" y="0"/>
                  </a:moveTo>
                  <a:lnTo>
                    <a:pt x="4288" y="923"/>
                  </a:lnTo>
                  <a:cubicBezTo>
                    <a:pt x="3988" y="854"/>
                    <a:pt x="3709" y="821"/>
                    <a:pt x="3450" y="821"/>
                  </a:cubicBezTo>
                  <a:cubicBezTo>
                    <a:pt x="2445" y="821"/>
                    <a:pt x="1756" y="1313"/>
                    <a:pt x="1462" y="2073"/>
                  </a:cubicBezTo>
                  <a:cubicBezTo>
                    <a:pt x="1208" y="2671"/>
                    <a:pt x="1332" y="3366"/>
                    <a:pt x="1780" y="3833"/>
                  </a:cubicBezTo>
                  <a:cubicBezTo>
                    <a:pt x="2157" y="4275"/>
                    <a:pt x="2709" y="4607"/>
                    <a:pt x="3151" y="4892"/>
                  </a:cubicBezTo>
                  <a:cubicBezTo>
                    <a:pt x="3586" y="5172"/>
                    <a:pt x="3924" y="5419"/>
                    <a:pt x="3827" y="5666"/>
                  </a:cubicBezTo>
                  <a:cubicBezTo>
                    <a:pt x="3785" y="5777"/>
                    <a:pt x="3694" y="5840"/>
                    <a:pt x="3531" y="5840"/>
                  </a:cubicBezTo>
                  <a:cubicBezTo>
                    <a:pt x="3391" y="5840"/>
                    <a:pt x="3198" y="5794"/>
                    <a:pt x="2937" y="5692"/>
                  </a:cubicBezTo>
                  <a:cubicBezTo>
                    <a:pt x="2690" y="5601"/>
                    <a:pt x="2456" y="5477"/>
                    <a:pt x="2235" y="5334"/>
                  </a:cubicBezTo>
                  <a:cubicBezTo>
                    <a:pt x="1845" y="5087"/>
                    <a:pt x="1494" y="4776"/>
                    <a:pt x="1195" y="4412"/>
                  </a:cubicBezTo>
                  <a:lnTo>
                    <a:pt x="0" y="5620"/>
                  </a:lnTo>
                  <a:cubicBezTo>
                    <a:pt x="162" y="5821"/>
                    <a:pt x="344" y="6010"/>
                    <a:pt x="546" y="6172"/>
                  </a:cubicBezTo>
                  <a:cubicBezTo>
                    <a:pt x="968" y="6523"/>
                    <a:pt x="1442" y="6815"/>
                    <a:pt x="1943" y="7036"/>
                  </a:cubicBezTo>
                  <a:lnTo>
                    <a:pt x="1748" y="7550"/>
                  </a:lnTo>
                  <a:lnTo>
                    <a:pt x="1598" y="7933"/>
                  </a:lnTo>
                  <a:lnTo>
                    <a:pt x="2787" y="8388"/>
                  </a:lnTo>
                  <a:lnTo>
                    <a:pt x="3151" y="7452"/>
                  </a:lnTo>
                  <a:cubicBezTo>
                    <a:pt x="3396" y="7500"/>
                    <a:pt x="3628" y="7523"/>
                    <a:pt x="3846" y="7523"/>
                  </a:cubicBezTo>
                  <a:cubicBezTo>
                    <a:pt x="4862" y="7523"/>
                    <a:pt x="5565" y="7025"/>
                    <a:pt x="5854" y="6276"/>
                  </a:cubicBezTo>
                  <a:cubicBezTo>
                    <a:pt x="5958" y="6023"/>
                    <a:pt x="5996" y="5744"/>
                    <a:pt x="5977" y="5477"/>
                  </a:cubicBezTo>
                  <a:cubicBezTo>
                    <a:pt x="5912" y="4847"/>
                    <a:pt x="5457" y="4386"/>
                    <a:pt x="4951" y="4009"/>
                  </a:cubicBezTo>
                  <a:cubicBezTo>
                    <a:pt x="4372" y="3580"/>
                    <a:pt x="3723" y="3268"/>
                    <a:pt x="3521" y="2982"/>
                  </a:cubicBezTo>
                  <a:cubicBezTo>
                    <a:pt x="3456" y="2911"/>
                    <a:pt x="3437" y="2814"/>
                    <a:pt x="3469" y="2729"/>
                  </a:cubicBezTo>
                  <a:cubicBezTo>
                    <a:pt x="3515" y="2605"/>
                    <a:pt x="3623" y="2521"/>
                    <a:pt x="3827" y="2521"/>
                  </a:cubicBezTo>
                  <a:cubicBezTo>
                    <a:pt x="3943" y="2521"/>
                    <a:pt x="4090" y="2548"/>
                    <a:pt x="4275" y="2612"/>
                  </a:cubicBezTo>
                  <a:lnTo>
                    <a:pt x="4379" y="2651"/>
                  </a:lnTo>
                  <a:cubicBezTo>
                    <a:pt x="4853" y="2833"/>
                    <a:pt x="5314" y="3151"/>
                    <a:pt x="5756" y="3613"/>
                  </a:cubicBezTo>
                  <a:cubicBezTo>
                    <a:pt x="5789" y="3645"/>
                    <a:pt x="5821" y="3684"/>
                    <a:pt x="5854" y="3717"/>
                  </a:cubicBezTo>
                  <a:lnTo>
                    <a:pt x="6126" y="3431"/>
                  </a:lnTo>
                  <a:lnTo>
                    <a:pt x="7003" y="2508"/>
                  </a:lnTo>
                  <a:cubicBezTo>
                    <a:pt x="6744" y="2203"/>
                    <a:pt x="6438" y="1936"/>
                    <a:pt x="6100" y="1716"/>
                  </a:cubicBezTo>
                  <a:cubicBezTo>
                    <a:pt x="5899" y="1586"/>
                    <a:pt x="5698" y="1469"/>
                    <a:pt x="5483" y="1358"/>
                  </a:cubicBezTo>
                  <a:lnTo>
                    <a:pt x="5691" y="819"/>
                  </a:lnTo>
                  <a:lnTo>
                    <a:pt x="5828" y="462"/>
                  </a:lnTo>
                  <a:lnTo>
                    <a:pt x="4639"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3"/>
            <p:cNvSpPr/>
            <p:nvPr/>
          </p:nvSpPr>
          <p:spPr>
            <a:xfrm>
              <a:off x="2300150" y="1511050"/>
              <a:ext cx="118925" cy="75375"/>
            </a:xfrm>
            <a:custGeom>
              <a:rect b="b" l="l" r="r" t="t"/>
              <a:pathLst>
                <a:path extrusionOk="0" h="3015" w="4757">
                  <a:moveTo>
                    <a:pt x="4341" y="0"/>
                  </a:moveTo>
                  <a:lnTo>
                    <a:pt x="1" y="2131"/>
                  </a:lnTo>
                  <a:cubicBezTo>
                    <a:pt x="53" y="2462"/>
                    <a:pt x="202" y="2768"/>
                    <a:pt x="436" y="3014"/>
                  </a:cubicBezTo>
                  <a:lnTo>
                    <a:pt x="2177" y="2163"/>
                  </a:lnTo>
                  <a:cubicBezTo>
                    <a:pt x="2112" y="2092"/>
                    <a:pt x="2093" y="1995"/>
                    <a:pt x="2125" y="1904"/>
                  </a:cubicBezTo>
                  <a:cubicBezTo>
                    <a:pt x="2175" y="1784"/>
                    <a:pt x="2282" y="1701"/>
                    <a:pt x="2482" y="1701"/>
                  </a:cubicBezTo>
                  <a:cubicBezTo>
                    <a:pt x="2598" y="1701"/>
                    <a:pt x="2745" y="1729"/>
                    <a:pt x="2931" y="1793"/>
                  </a:cubicBezTo>
                  <a:lnTo>
                    <a:pt x="4756" y="897"/>
                  </a:lnTo>
                  <a:cubicBezTo>
                    <a:pt x="4555" y="767"/>
                    <a:pt x="4347" y="650"/>
                    <a:pt x="4133" y="539"/>
                  </a:cubicBezTo>
                  <a:lnTo>
                    <a:pt x="4341"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3"/>
            <p:cNvSpPr/>
            <p:nvPr/>
          </p:nvSpPr>
          <p:spPr>
            <a:xfrm>
              <a:off x="2410450" y="1576325"/>
              <a:ext cx="9275" cy="7175"/>
            </a:xfrm>
            <a:custGeom>
              <a:rect b="b" l="l" r="r" t="t"/>
              <a:pathLst>
                <a:path extrusionOk="0" h="287" w="371">
                  <a:moveTo>
                    <a:pt x="370" y="1"/>
                  </a:moveTo>
                  <a:lnTo>
                    <a:pt x="0" y="183"/>
                  </a:lnTo>
                  <a:cubicBezTo>
                    <a:pt x="33" y="215"/>
                    <a:pt x="65" y="254"/>
                    <a:pt x="98" y="287"/>
                  </a:cubicBezTo>
                  <a:lnTo>
                    <a:pt x="370" y="1"/>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3"/>
            <p:cNvSpPr/>
            <p:nvPr/>
          </p:nvSpPr>
          <p:spPr>
            <a:xfrm>
              <a:off x="2280175" y="1590775"/>
              <a:ext cx="135800" cy="88550"/>
            </a:xfrm>
            <a:custGeom>
              <a:rect b="b" l="l" r="r" t="t"/>
              <a:pathLst>
                <a:path extrusionOk="0" h="3542" w="5432">
                  <a:moveTo>
                    <a:pt x="4412" y="1"/>
                  </a:moveTo>
                  <a:lnTo>
                    <a:pt x="2606" y="884"/>
                  </a:lnTo>
                  <a:cubicBezTo>
                    <a:pt x="3054" y="1177"/>
                    <a:pt x="3386" y="1411"/>
                    <a:pt x="3288" y="1664"/>
                  </a:cubicBezTo>
                  <a:cubicBezTo>
                    <a:pt x="3243" y="1773"/>
                    <a:pt x="3152" y="1834"/>
                    <a:pt x="2988" y="1834"/>
                  </a:cubicBezTo>
                  <a:cubicBezTo>
                    <a:pt x="2848" y="1834"/>
                    <a:pt x="2655" y="1789"/>
                    <a:pt x="2392" y="1690"/>
                  </a:cubicBezTo>
                  <a:cubicBezTo>
                    <a:pt x="2151" y="1593"/>
                    <a:pt x="1917" y="1476"/>
                    <a:pt x="1696" y="1333"/>
                  </a:cubicBezTo>
                  <a:lnTo>
                    <a:pt x="1" y="2164"/>
                  </a:lnTo>
                  <a:cubicBezTo>
                    <a:pt x="423" y="2509"/>
                    <a:pt x="897" y="2801"/>
                    <a:pt x="1398" y="3028"/>
                  </a:cubicBezTo>
                  <a:lnTo>
                    <a:pt x="1203" y="3542"/>
                  </a:lnTo>
                  <a:lnTo>
                    <a:pt x="5432" y="1469"/>
                  </a:lnTo>
                  <a:cubicBezTo>
                    <a:pt x="5367" y="839"/>
                    <a:pt x="4912" y="371"/>
                    <a:pt x="4412"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3"/>
            <p:cNvSpPr/>
            <p:nvPr/>
          </p:nvSpPr>
          <p:spPr>
            <a:xfrm>
              <a:off x="231950" y="1576825"/>
              <a:ext cx="177050" cy="193625"/>
            </a:xfrm>
            <a:custGeom>
              <a:rect b="b" l="l" r="r" t="t"/>
              <a:pathLst>
                <a:path extrusionOk="0" h="7745" w="7082">
                  <a:moveTo>
                    <a:pt x="1748" y="0"/>
                  </a:moveTo>
                  <a:lnTo>
                    <a:pt x="695" y="721"/>
                  </a:lnTo>
                  <a:lnTo>
                    <a:pt x="1247" y="1533"/>
                  </a:lnTo>
                  <a:cubicBezTo>
                    <a:pt x="137" y="2534"/>
                    <a:pt x="0" y="3658"/>
                    <a:pt x="578" y="4502"/>
                  </a:cubicBezTo>
                  <a:cubicBezTo>
                    <a:pt x="741" y="4756"/>
                    <a:pt x="962" y="4957"/>
                    <a:pt x="1228" y="5100"/>
                  </a:cubicBezTo>
                  <a:cubicBezTo>
                    <a:pt x="1468" y="5212"/>
                    <a:pt x="1728" y="5269"/>
                    <a:pt x="1989" y="5269"/>
                  </a:cubicBezTo>
                  <a:cubicBezTo>
                    <a:pt x="2060" y="5269"/>
                    <a:pt x="2132" y="5264"/>
                    <a:pt x="2203" y="5256"/>
                  </a:cubicBezTo>
                  <a:cubicBezTo>
                    <a:pt x="2781" y="5191"/>
                    <a:pt x="3372" y="4931"/>
                    <a:pt x="3853" y="4736"/>
                  </a:cubicBezTo>
                  <a:cubicBezTo>
                    <a:pt x="4164" y="4609"/>
                    <a:pt x="4432" y="4511"/>
                    <a:pt x="4624" y="4511"/>
                  </a:cubicBezTo>
                  <a:cubicBezTo>
                    <a:pt x="4737" y="4511"/>
                    <a:pt x="4824" y="4544"/>
                    <a:pt x="4879" y="4626"/>
                  </a:cubicBezTo>
                  <a:cubicBezTo>
                    <a:pt x="5003" y="4801"/>
                    <a:pt x="4892" y="5029"/>
                    <a:pt x="4392" y="5366"/>
                  </a:cubicBezTo>
                  <a:cubicBezTo>
                    <a:pt x="4171" y="5516"/>
                    <a:pt x="3944" y="5639"/>
                    <a:pt x="3697" y="5737"/>
                  </a:cubicBezTo>
                  <a:cubicBezTo>
                    <a:pt x="3268" y="5919"/>
                    <a:pt x="2807" y="6023"/>
                    <a:pt x="2339" y="6062"/>
                  </a:cubicBezTo>
                  <a:lnTo>
                    <a:pt x="2644" y="7731"/>
                  </a:lnTo>
                  <a:cubicBezTo>
                    <a:pt x="2904" y="7718"/>
                    <a:pt x="3158" y="7673"/>
                    <a:pt x="3404" y="7601"/>
                  </a:cubicBezTo>
                  <a:cubicBezTo>
                    <a:pt x="3937" y="7452"/>
                    <a:pt x="4444" y="7237"/>
                    <a:pt x="4918" y="6952"/>
                  </a:cubicBezTo>
                  <a:lnTo>
                    <a:pt x="5223" y="7406"/>
                  </a:lnTo>
                  <a:lnTo>
                    <a:pt x="5457" y="7744"/>
                  </a:lnTo>
                  <a:lnTo>
                    <a:pt x="6510" y="7030"/>
                  </a:lnTo>
                  <a:lnTo>
                    <a:pt x="5951" y="6205"/>
                  </a:lnTo>
                  <a:cubicBezTo>
                    <a:pt x="6971" y="5217"/>
                    <a:pt x="7082" y="4119"/>
                    <a:pt x="6529" y="3307"/>
                  </a:cubicBezTo>
                  <a:cubicBezTo>
                    <a:pt x="6386" y="3080"/>
                    <a:pt x="6185" y="2891"/>
                    <a:pt x="5951" y="2755"/>
                  </a:cubicBezTo>
                  <a:cubicBezTo>
                    <a:pt x="5704" y="2615"/>
                    <a:pt x="5438" y="2560"/>
                    <a:pt x="5167" y="2560"/>
                  </a:cubicBezTo>
                  <a:cubicBezTo>
                    <a:pt x="4833" y="2560"/>
                    <a:pt x="4491" y="2644"/>
                    <a:pt x="4164" y="2755"/>
                  </a:cubicBezTo>
                  <a:cubicBezTo>
                    <a:pt x="3476" y="2982"/>
                    <a:pt x="2852" y="3339"/>
                    <a:pt x="2501" y="3339"/>
                  </a:cubicBezTo>
                  <a:cubicBezTo>
                    <a:pt x="2490" y="3341"/>
                    <a:pt x="2478" y="3342"/>
                    <a:pt x="2466" y="3342"/>
                  </a:cubicBezTo>
                  <a:cubicBezTo>
                    <a:pt x="2386" y="3342"/>
                    <a:pt x="2306" y="3304"/>
                    <a:pt x="2261" y="3236"/>
                  </a:cubicBezTo>
                  <a:cubicBezTo>
                    <a:pt x="2144" y="3067"/>
                    <a:pt x="2196" y="2833"/>
                    <a:pt x="2625" y="2508"/>
                  </a:cubicBezTo>
                  <a:cubicBezTo>
                    <a:pt x="2657" y="2482"/>
                    <a:pt x="2683" y="2462"/>
                    <a:pt x="2716" y="2443"/>
                  </a:cubicBezTo>
                  <a:cubicBezTo>
                    <a:pt x="3138" y="2157"/>
                    <a:pt x="3671" y="1962"/>
                    <a:pt x="4294" y="1865"/>
                  </a:cubicBezTo>
                  <a:cubicBezTo>
                    <a:pt x="4346" y="1858"/>
                    <a:pt x="4392" y="1852"/>
                    <a:pt x="4437" y="1845"/>
                  </a:cubicBezTo>
                  <a:lnTo>
                    <a:pt x="4359" y="1455"/>
                  </a:lnTo>
                  <a:lnTo>
                    <a:pt x="4106" y="208"/>
                  </a:lnTo>
                  <a:cubicBezTo>
                    <a:pt x="3703" y="247"/>
                    <a:pt x="3313" y="345"/>
                    <a:pt x="2937" y="494"/>
                  </a:cubicBezTo>
                  <a:cubicBezTo>
                    <a:pt x="2716" y="585"/>
                    <a:pt x="2501" y="682"/>
                    <a:pt x="2287" y="799"/>
                  </a:cubicBezTo>
                  <a:lnTo>
                    <a:pt x="1962" y="319"/>
                  </a:lnTo>
                  <a:lnTo>
                    <a:pt x="1748"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3"/>
            <p:cNvSpPr/>
            <p:nvPr/>
          </p:nvSpPr>
          <p:spPr>
            <a:xfrm>
              <a:off x="262625" y="1584775"/>
              <a:ext cx="42925" cy="123775"/>
            </a:xfrm>
            <a:custGeom>
              <a:rect b="b" l="l" r="r" t="t"/>
              <a:pathLst>
                <a:path extrusionOk="0" h="4951" w="1717">
                  <a:moveTo>
                    <a:pt x="742" y="1"/>
                  </a:moveTo>
                  <a:lnTo>
                    <a:pt x="1" y="4782"/>
                  </a:lnTo>
                  <a:cubicBezTo>
                    <a:pt x="241" y="4894"/>
                    <a:pt x="501" y="4951"/>
                    <a:pt x="762" y="4951"/>
                  </a:cubicBezTo>
                  <a:cubicBezTo>
                    <a:pt x="833" y="4951"/>
                    <a:pt x="905" y="4946"/>
                    <a:pt x="976" y="4938"/>
                  </a:cubicBezTo>
                  <a:lnTo>
                    <a:pt x="1281" y="3021"/>
                  </a:lnTo>
                  <a:lnTo>
                    <a:pt x="1281" y="3021"/>
                  </a:lnTo>
                  <a:cubicBezTo>
                    <a:pt x="1268" y="3023"/>
                    <a:pt x="1256" y="3024"/>
                    <a:pt x="1244" y="3024"/>
                  </a:cubicBezTo>
                  <a:cubicBezTo>
                    <a:pt x="1161" y="3024"/>
                    <a:pt x="1085" y="2986"/>
                    <a:pt x="1034" y="2918"/>
                  </a:cubicBezTo>
                  <a:cubicBezTo>
                    <a:pt x="924" y="2742"/>
                    <a:pt x="969" y="2502"/>
                    <a:pt x="1404" y="2190"/>
                  </a:cubicBezTo>
                  <a:lnTo>
                    <a:pt x="1716" y="176"/>
                  </a:lnTo>
                  <a:lnTo>
                    <a:pt x="1716" y="176"/>
                  </a:lnTo>
                  <a:cubicBezTo>
                    <a:pt x="1495" y="267"/>
                    <a:pt x="1274" y="371"/>
                    <a:pt x="1066" y="481"/>
                  </a:cubicBezTo>
                  <a:lnTo>
                    <a:pt x="742" y="1"/>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3"/>
            <p:cNvSpPr/>
            <p:nvPr/>
          </p:nvSpPr>
          <p:spPr>
            <a:xfrm>
              <a:off x="339450" y="1613350"/>
              <a:ext cx="3600" cy="10100"/>
            </a:xfrm>
            <a:custGeom>
              <a:rect b="b" l="l" r="r" t="t"/>
              <a:pathLst>
                <a:path extrusionOk="0" h="404" w="144">
                  <a:moveTo>
                    <a:pt x="59" y="1"/>
                  </a:moveTo>
                  <a:lnTo>
                    <a:pt x="1" y="404"/>
                  </a:lnTo>
                  <a:cubicBezTo>
                    <a:pt x="46" y="397"/>
                    <a:pt x="92" y="391"/>
                    <a:pt x="144" y="384"/>
                  </a:cubicBezTo>
                  <a:lnTo>
                    <a:pt x="59" y="1"/>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3"/>
            <p:cNvSpPr/>
            <p:nvPr/>
          </p:nvSpPr>
          <p:spPr>
            <a:xfrm>
              <a:off x="317200" y="1640725"/>
              <a:ext cx="63375" cy="126150"/>
            </a:xfrm>
            <a:custGeom>
              <a:rect b="b" l="l" r="r" t="t"/>
              <a:pathLst>
                <a:path extrusionOk="0" h="5046" w="2535">
                  <a:moveTo>
                    <a:pt x="1751" y="0"/>
                  </a:moveTo>
                  <a:cubicBezTo>
                    <a:pt x="1419" y="0"/>
                    <a:pt x="1077" y="82"/>
                    <a:pt x="748" y="192"/>
                  </a:cubicBezTo>
                  <a:lnTo>
                    <a:pt x="443" y="2180"/>
                  </a:lnTo>
                  <a:cubicBezTo>
                    <a:pt x="757" y="2052"/>
                    <a:pt x="1027" y="1950"/>
                    <a:pt x="1220" y="1950"/>
                  </a:cubicBezTo>
                  <a:cubicBezTo>
                    <a:pt x="1330" y="1950"/>
                    <a:pt x="1415" y="1983"/>
                    <a:pt x="1469" y="2063"/>
                  </a:cubicBezTo>
                  <a:cubicBezTo>
                    <a:pt x="1593" y="2239"/>
                    <a:pt x="1482" y="2473"/>
                    <a:pt x="982" y="2810"/>
                  </a:cubicBezTo>
                  <a:cubicBezTo>
                    <a:pt x="767" y="2953"/>
                    <a:pt x="534" y="3077"/>
                    <a:pt x="287" y="3181"/>
                  </a:cubicBezTo>
                  <a:lnTo>
                    <a:pt x="1" y="5045"/>
                  </a:lnTo>
                  <a:cubicBezTo>
                    <a:pt x="527" y="4896"/>
                    <a:pt x="1034" y="4681"/>
                    <a:pt x="1508" y="4396"/>
                  </a:cubicBezTo>
                  <a:lnTo>
                    <a:pt x="1820" y="4850"/>
                  </a:lnTo>
                  <a:lnTo>
                    <a:pt x="2535" y="192"/>
                  </a:lnTo>
                  <a:cubicBezTo>
                    <a:pt x="2289" y="55"/>
                    <a:pt x="2023" y="0"/>
                    <a:pt x="175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3"/>
            <p:cNvSpPr/>
            <p:nvPr/>
          </p:nvSpPr>
          <p:spPr>
            <a:xfrm>
              <a:off x="1877550" y="2126925"/>
              <a:ext cx="261675" cy="252575"/>
            </a:xfrm>
            <a:custGeom>
              <a:rect b="b" l="l" r="r" t="t"/>
              <a:pathLst>
                <a:path extrusionOk="0" h="10103" w="10467">
                  <a:moveTo>
                    <a:pt x="5238" y="1"/>
                  </a:moveTo>
                  <a:cubicBezTo>
                    <a:pt x="5119" y="1"/>
                    <a:pt x="5000" y="5"/>
                    <a:pt x="4880" y="13"/>
                  </a:cubicBezTo>
                  <a:cubicBezTo>
                    <a:pt x="2099" y="208"/>
                    <a:pt x="0" y="2619"/>
                    <a:pt x="195" y="5406"/>
                  </a:cubicBezTo>
                  <a:cubicBezTo>
                    <a:pt x="382" y="8066"/>
                    <a:pt x="2597" y="10102"/>
                    <a:pt x="5229" y="10102"/>
                  </a:cubicBezTo>
                  <a:cubicBezTo>
                    <a:pt x="5348" y="10102"/>
                    <a:pt x="5467" y="10098"/>
                    <a:pt x="5588" y="10090"/>
                  </a:cubicBezTo>
                  <a:cubicBezTo>
                    <a:pt x="8368" y="9895"/>
                    <a:pt x="10467" y="7478"/>
                    <a:pt x="10272" y="4698"/>
                  </a:cubicBezTo>
                  <a:cubicBezTo>
                    <a:pt x="10085" y="2037"/>
                    <a:pt x="7870" y="1"/>
                    <a:pt x="52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3"/>
            <p:cNvSpPr/>
            <p:nvPr/>
          </p:nvSpPr>
          <p:spPr>
            <a:xfrm>
              <a:off x="1905300" y="2225425"/>
              <a:ext cx="53975" cy="48825"/>
            </a:xfrm>
            <a:custGeom>
              <a:rect b="b" l="l" r="r" t="t"/>
              <a:pathLst>
                <a:path extrusionOk="0" h="1953" w="2159">
                  <a:moveTo>
                    <a:pt x="277" y="1"/>
                  </a:moveTo>
                  <a:cubicBezTo>
                    <a:pt x="59" y="1"/>
                    <a:pt x="1" y="326"/>
                    <a:pt x="229" y="387"/>
                  </a:cubicBezTo>
                  <a:lnTo>
                    <a:pt x="1522" y="654"/>
                  </a:lnTo>
                  <a:lnTo>
                    <a:pt x="424" y="1609"/>
                  </a:lnTo>
                  <a:cubicBezTo>
                    <a:pt x="286" y="1735"/>
                    <a:pt x="386" y="1952"/>
                    <a:pt x="550" y="1952"/>
                  </a:cubicBezTo>
                  <a:cubicBezTo>
                    <a:pt x="572" y="1952"/>
                    <a:pt x="595" y="1948"/>
                    <a:pt x="619" y="1940"/>
                  </a:cubicBezTo>
                  <a:cubicBezTo>
                    <a:pt x="645" y="1933"/>
                    <a:pt x="664" y="1920"/>
                    <a:pt x="684" y="1907"/>
                  </a:cubicBezTo>
                  <a:lnTo>
                    <a:pt x="2080" y="693"/>
                  </a:lnTo>
                  <a:cubicBezTo>
                    <a:pt x="2132" y="641"/>
                    <a:pt x="2158" y="569"/>
                    <a:pt x="2139" y="498"/>
                  </a:cubicBezTo>
                  <a:cubicBezTo>
                    <a:pt x="2119" y="426"/>
                    <a:pt x="2061" y="368"/>
                    <a:pt x="1989" y="355"/>
                  </a:cubicBezTo>
                  <a:lnTo>
                    <a:pt x="313" y="4"/>
                  </a:lnTo>
                  <a:cubicBezTo>
                    <a:pt x="301" y="2"/>
                    <a:pt x="288" y="1"/>
                    <a:pt x="277"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3"/>
            <p:cNvSpPr/>
            <p:nvPr/>
          </p:nvSpPr>
          <p:spPr>
            <a:xfrm>
              <a:off x="2013000" y="2178350"/>
              <a:ext cx="59150" cy="44900"/>
            </a:xfrm>
            <a:custGeom>
              <a:rect b="b" l="l" r="r" t="t"/>
              <a:pathLst>
                <a:path extrusionOk="0" h="1796" w="2366">
                  <a:moveTo>
                    <a:pt x="1347" y="1"/>
                  </a:moveTo>
                  <a:cubicBezTo>
                    <a:pt x="1296" y="1"/>
                    <a:pt x="1245" y="22"/>
                    <a:pt x="1203" y="74"/>
                  </a:cubicBezTo>
                  <a:lnTo>
                    <a:pt x="105" y="1393"/>
                  </a:lnTo>
                  <a:cubicBezTo>
                    <a:pt x="1" y="1517"/>
                    <a:pt x="85" y="1705"/>
                    <a:pt x="248" y="1712"/>
                  </a:cubicBezTo>
                  <a:lnTo>
                    <a:pt x="2093" y="1796"/>
                  </a:lnTo>
                  <a:cubicBezTo>
                    <a:pt x="2112" y="1796"/>
                    <a:pt x="2138" y="1789"/>
                    <a:pt x="2164" y="1783"/>
                  </a:cubicBezTo>
                  <a:cubicBezTo>
                    <a:pt x="2366" y="1712"/>
                    <a:pt x="2320" y="1413"/>
                    <a:pt x="2106" y="1406"/>
                  </a:cubicBezTo>
                  <a:lnTo>
                    <a:pt x="657" y="1341"/>
                  </a:lnTo>
                  <a:lnTo>
                    <a:pt x="1501" y="328"/>
                  </a:lnTo>
                  <a:cubicBezTo>
                    <a:pt x="1627" y="178"/>
                    <a:pt x="1491" y="1"/>
                    <a:pt x="1347"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3"/>
            <p:cNvSpPr/>
            <p:nvPr/>
          </p:nvSpPr>
          <p:spPr>
            <a:xfrm>
              <a:off x="1933100" y="2251500"/>
              <a:ext cx="144900" cy="87400"/>
            </a:xfrm>
            <a:custGeom>
              <a:rect b="b" l="l" r="r" t="t"/>
              <a:pathLst>
                <a:path extrusionOk="0" h="3496" w="5796">
                  <a:moveTo>
                    <a:pt x="5568" y="0"/>
                  </a:moveTo>
                  <a:lnTo>
                    <a:pt x="0" y="1943"/>
                  </a:lnTo>
                  <a:cubicBezTo>
                    <a:pt x="221" y="2586"/>
                    <a:pt x="663" y="3138"/>
                    <a:pt x="1248" y="3496"/>
                  </a:cubicBezTo>
                  <a:cubicBezTo>
                    <a:pt x="1248" y="3496"/>
                    <a:pt x="1904" y="2846"/>
                    <a:pt x="3268" y="2365"/>
                  </a:cubicBezTo>
                  <a:cubicBezTo>
                    <a:pt x="4190" y="2041"/>
                    <a:pt x="4925" y="1992"/>
                    <a:pt x="5293" y="1992"/>
                  </a:cubicBezTo>
                  <a:cubicBezTo>
                    <a:pt x="5456" y="1992"/>
                    <a:pt x="5547" y="2001"/>
                    <a:pt x="5549" y="2001"/>
                  </a:cubicBezTo>
                  <a:cubicBezTo>
                    <a:pt x="5789" y="1358"/>
                    <a:pt x="5795" y="650"/>
                    <a:pt x="5568"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3"/>
            <p:cNvSpPr/>
            <p:nvPr/>
          </p:nvSpPr>
          <p:spPr>
            <a:xfrm>
              <a:off x="1964275" y="2301275"/>
              <a:ext cx="107550" cy="48275"/>
            </a:xfrm>
            <a:custGeom>
              <a:rect b="b" l="l" r="r" t="t"/>
              <a:pathLst>
                <a:path extrusionOk="0" h="1931" w="4302">
                  <a:moveTo>
                    <a:pt x="4049" y="1"/>
                  </a:moveTo>
                  <a:cubicBezTo>
                    <a:pt x="3682" y="1"/>
                    <a:pt x="2943" y="50"/>
                    <a:pt x="2021" y="374"/>
                  </a:cubicBezTo>
                  <a:cubicBezTo>
                    <a:pt x="657" y="848"/>
                    <a:pt x="1" y="1498"/>
                    <a:pt x="1" y="1505"/>
                  </a:cubicBezTo>
                  <a:cubicBezTo>
                    <a:pt x="467" y="1786"/>
                    <a:pt x="998" y="1931"/>
                    <a:pt x="1533" y="1931"/>
                  </a:cubicBezTo>
                  <a:cubicBezTo>
                    <a:pt x="1861" y="1931"/>
                    <a:pt x="2192" y="1876"/>
                    <a:pt x="2508" y="1764"/>
                  </a:cubicBezTo>
                  <a:cubicBezTo>
                    <a:pt x="3340" y="1479"/>
                    <a:pt x="3996" y="835"/>
                    <a:pt x="4302" y="10"/>
                  </a:cubicBezTo>
                  <a:cubicBezTo>
                    <a:pt x="4302" y="10"/>
                    <a:pt x="4212" y="1"/>
                    <a:pt x="4049"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3"/>
            <p:cNvSpPr/>
            <p:nvPr/>
          </p:nvSpPr>
          <p:spPr>
            <a:xfrm>
              <a:off x="1771500" y="2315175"/>
              <a:ext cx="277250" cy="252625"/>
            </a:xfrm>
            <a:custGeom>
              <a:rect b="b" l="l" r="r" t="t"/>
              <a:pathLst>
                <a:path extrusionOk="0" h="10105" w="11090">
                  <a:moveTo>
                    <a:pt x="5542" y="0"/>
                  </a:moveTo>
                  <a:cubicBezTo>
                    <a:pt x="4249" y="0"/>
                    <a:pt x="2956" y="494"/>
                    <a:pt x="1969" y="1481"/>
                  </a:cubicBezTo>
                  <a:cubicBezTo>
                    <a:pt x="0" y="3456"/>
                    <a:pt x="0" y="6653"/>
                    <a:pt x="1969" y="8628"/>
                  </a:cubicBezTo>
                  <a:cubicBezTo>
                    <a:pt x="2956" y="9612"/>
                    <a:pt x="4249" y="10104"/>
                    <a:pt x="5542" y="10104"/>
                  </a:cubicBezTo>
                  <a:cubicBezTo>
                    <a:pt x="6835" y="10104"/>
                    <a:pt x="8128" y="9612"/>
                    <a:pt x="9115" y="8628"/>
                  </a:cubicBezTo>
                  <a:cubicBezTo>
                    <a:pt x="11090" y="6653"/>
                    <a:pt x="11090" y="3456"/>
                    <a:pt x="9115" y="1481"/>
                  </a:cubicBezTo>
                  <a:cubicBezTo>
                    <a:pt x="8128" y="494"/>
                    <a:pt x="6835" y="0"/>
                    <a:pt x="5542"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3"/>
            <p:cNvSpPr/>
            <p:nvPr/>
          </p:nvSpPr>
          <p:spPr>
            <a:xfrm>
              <a:off x="1854325" y="2456600"/>
              <a:ext cx="79275" cy="88775"/>
            </a:xfrm>
            <a:custGeom>
              <a:rect b="b" l="l" r="r" t="t"/>
              <a:pathLst>
                <a:path extrusionOk="0" h="3551" w="3171">
                  <a:moveTo>
                    <a:pt x="1797" y="0"/>
                  </a:moveTo>
                  <a:cubicBezTo>
                    <a:pt x="1161" y="0"/>
                    <a:pt x="522" y="570"/>
                    <a:pt x="280" y="1398"/>
                  </a:cubicBezTo>
                  <a:cubicBezTo>
                    <a:pt x="0" y="2360"/>
                    <a:pt x="364" y="3309"/>
                    <a:pt x="1092" y="3510"/>
                  </a:cubicBezTo>
                  <a:cubicBezTo>
                    <a:pt x="1188" y="3538"/>
                    <a:pt x="1285" y="3551"/>
                    <a:pt x="1383" y="3551"/>
                  </a:cubicBezTo>
                  <a:cubicBezTo>
                    <a:pt x="2019" y="3551"/>
                    <a:pt x="2661" y="2986"/>
                    <a:pt x="2898" y="2152"/>
                  </a:cubicBezTo>
                  <a:cubicBezTo>
                    <a:pt x="3171" y="1197"/>
                    <a:pt x="2814" y="249"/>
                    <a:pt x="2086" y="41"/>
                  </a:cubicBezTo>
                  <a:cubicBezTo>
                    <a:pt x="1991" y="13"/>
                    <a:pt x="1894" y="0"/>
                    <a:pt x="1797"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3"/>
            <p:cNvSpPr/>
            <p:nvPr/>
          </p:nvSpPr>
          <p:spPr>
            <a:xfrm>
              <a:off x="1840350" y="2388025"/>
              <a:ext cx="40800" cy="46175"/>
            </a:xfrm>
            <a:custGeom>
              <a:rect b="b" l="l" r="r" t="t"/>
              <a:pathLst>
                <a:path extrusionOk="0" h="1847" w="1632">
                  <a:moveTo>
                    <a:pt x="926" y="1"/>
                  </a:moveTo>
                  <a:cubicBezTo>
                    <a:pt x="596" y="1"/>
                    <a:pt x="267" y="297"/>
                    <a:pt x="144" y="731"/>
                  </a:cubicBezTo>
                  <a:cubicBezTo>
                    <a:pt x="1" y="1231"/>
                    <a:pt x="189" y="1725"/>
                    <a:pt x="559" y="1829"/>
                  </a:cubicBezTo>
                  <a:cubicBezTo>
                    <a:pt x="605" y="1841"/>
                    <a:pt x="651" y="1846"/>
                    <a:pt x="698" y="1846"/>
                  </a:cubicBezTo>
                  <a:cubicBezTo>
                    <a:pt x="1028" y="1846"/>
                    <a:pt x="1363" y="1553"/>
                    <a:pt x="1488" y="1114"/>
                  </a:cubicBezTo>
                  <a:cubicBezTo>
                    <a:pt x="1631" y="614"/>
                    <a:pt x="1450" y="127"/>
                    <a:pt x="1079" y="23"/>
                  </a:cubicBezTo>
                  <a:cubicBezTo>
                    <a:pt x="1029" y="8"/>
                    <a:pt x="978" y="1"/>
                    <a:pt x="926"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3"/>
            <p:cNvSpPr/>
            <p:nvPr/>
          </p:nvSpPr>
          <p:spPr>
            <a:xfrm>
              <a:off x="1947725" y="2418725"/>
              <a:ext cx="40625" cy="46100"/>
            </a:xfrm>
            <a:custGeom>
              <a:rect b="b" l="l" r="r" t="t"/>
              <a:pathLst>
                <a:path extrusionOk="0" h="1844" w="1625">
                  <a:moveTo>
                    <a:pt x="921" y="1"/>
                  </a:moveTo>
                  <a:cubicBezTo>
                    <a:pt x="594" y="1"/>
                    <a:pt x="261" y="297"/>
                    <a:pt x="143" y="731"/>
                  </a:cubicBezTo>
                  <a:cubicBezTo>
                    <a:pt x="0" y="1231"/>
                    <a:pt x="182" y="1718"/>
                    <a:pt x="552" y="1822"/>
                  </a:cubicBezTo>
                  <a:cubicBezTo>
                    <a:pt x="602" y="1837"/>
                    <a:pt x="652" y="1844"/>
                    <a:pt x="703" y="1844"/>
                  </a:cubicBezTo>
                  <a:cubicBezTo>
                    <a:pt x="1029" y="1844"/>
                    <a:pt x="1358" y="1547"/>
                    <a:pt x="1481" y="1114"/>
                  </a:cubicBezTo>
                  <a:cubicBezTo>
                    <a:pt x="1624" y="614"/>
                    <a:pt x="1442" y="126"/>
                    <a:pt x="1072" y="22"/>
                  </a:cubicBezTo>
                  <a:cubicBezTo>
                    <a:pt x="1022" y="8"/>
                    <a:pt x="972" y="1"/>
                    <a:pt x="921"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3"/>
            <p:cNvSpPr/>
            <p:nvPr/>
          </p:nvSpPr>
          <p:spPr>
            <a:xfrm>
              <a:off x="1839050" y="2350400"/>
              <a:ext cx="45575" cy="19775"/>
            </a:xfrm>
            <a:custGeom>
              <a:rect b="b" l="l" r="r" t="t"/>
              <a:pathLst>
                <a:path extrusionOk="0" h="791" w="1823">
                  <a:moveTo>
                    <a:pt x="894" y="0"/>
                  </a:moveTo>
                  <a:cubicBezTo>
                    <a:pt x="550" y="0"/>
                    <a:pt x="235" y="180"/>
                    <a:pt x="59" y="475"/>
                  </a:cubicBezTo>
                  <a:cubicBezTo>
                    <a:pt x="1" y="573"/>
                    <a:pt x="40" y="709"/>
                    <a:pt x="144" y="767"/>
                  </a:cubicBezTo>
                  <a:cubicBezTo>
                    <a:pt x="157" y="774"/>
                    <a:pt x="170" y="780"/>
                    <a:pt x="183" y="780"/>
                  </a:cubicBezTo>
                  <a:cubicBezTo>
                    <a:pt x="204" y="788"/>
                    <a:pt x="226" y="791"/>
                    <a:pt x="248" y="791"/>
                  </a:cubicBezTo>
                  <a:cubicBezTo>
                    <a:pt x="325" y="791"/>
                    <a:pt x="401" y="748"/>
                    <a:pt x="436" y="677"/>
                  </a:cubicBezTo>
                  <a:cubicBezTo>
                    <a:pt x="537" y="526"/>
                    <a:pt x="710" y="436"/>
                    <a:pt x="897" y="436"/>
                  </a:cubicBezTo>
                  <a:cubicBezTo>
                    <a:pt x="904" y="436"/>
                    <a:pt x="910" y="436"/>
                    <a:pt x="917" y="436"/>
                  </a:cubicBezTo>
                  <a:cubicBezTo>
                    <a:pt x="924" y="436"/>
                    <a:pt x="931" y="436"/>
                    <a:pt x="938" y="436"/>
                  </a:cubicBezTo>
                  <a:cubicBezTo>
                    <a:pt x="1099" y="436"/>
                    <a:pt x="1253" y="507"/>
                    <a:pt x="1359" y="631"/>
                  </a:cubicBezTo>
                  <a:cubicBezTo>
                    <a:pt x="1405" y="694"/>
                    <a:pt x="1466" y="721"/>
                    <a:pt x="1527" y="721"/>
                  </a:cubicBezTo>
                  <a:cubicBezTo>
                    <a:pt x="1678" y="721"/>
                    <a:pt x="1823" y="556"/>
                    <a:pt x="1716" y="384"/>
                  </a:cubicBezTo>
                  <a:cubicBezTo>
                    <a:pt x="1528" y="144"/>
                    <a:pt x="1235" y="1"/>
                    <a:pt x="930" y="1"/>
                  </a:cubicBezTo>
                  <a:cubicBezTo>
                    <a:pt x="918" y="0"/>
                    <a:pt x="906" y="0"/>
                    <a:pt x="894"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3"/>
            <p:cNvSpPr/>
            <p:nvPr/>
          </p:nvSpPr>
          <p:spPr>
            <a:xfrm>
              <a:off x="1969325" y="2385075"/>
              <a:ext cx="38025" cy="30325"/>
            </a:xfrm>
            <a:custGeom>
              <a:rect b="b" l="l" r="r" t="t"/>
              <a:pathLst>
                <a:path extrusionOk="0" h="1213" w="1521">
                  <a:moveTo>
                    <a:pt x="495" y="0"/>
                  </a:moveTo>
                  <a:cubicBezTo>
                    <a:pt x="380" y="0"/>
                    <a:pt x="265" y="20"/>
                    <a:pt x="156" y="63"/>
                  </a:cubicBezTo>
                  <a:cubicBezTo>
                    <a:pt x="46" y="108"/>
                    <a:pt x="0" y="232"/>
                    <a:pt x="46" y="342"/>
                  </a:cubicBezTo>
                  <a:cubicBezTo>
                    <a:pt x="80" y="420"/>
                    <a:pt x="158" y="469"/>
                    <a:pt x="242" y="469"/>
                  </a:cubicBezTo>
                  <a:cubicBezTo>
                    <a:pt x="269" y="469"/>
                    <a:pt x="298" y="464"/>
                    <a:pt x="325" y="452"/>
                  </a:cubicBezTo>
                  <a:cubicBezTo>
                    <a:pt x="377" y="438"/>
                    <a:pt x="431" y="431"/>
                    <a:pt x="485" y="431"/>
                  </a:cubicBezTo>
                  <a:cubicBezTo>
                    <a:pt x="597" y="431"/>
                    <a:pt x="709" y="462"/>
                    <a:pt x="806" y="524"/>
                  </a:cubicBezTo>
                  <a:cubicBezTo>
                    <a:pt x="975" y="615"/>
                    <a:pt x="1079" y="797"/>
                    <a:pt x="1085" y="985"/>
                  </a:cubicBezTo>
                  <a:cubicBezTo>
                    <a:pt x="1079" y="1089"/>
                    <a:pt x="1144" y="1174"/>
                    <a:pt x="1241" y="1206"/>
                  </a:cubicBezTo>
                  <a:cubicBezTo>
                    <a:pt x="1254" y="1206"/>
                    <a:pt x="1273" y="1213"/>
                    <a:pt x="1286" y="1213"/>
                  </a:cubicBezTo>
                  <a:cubicBezTo>
                    <a:pt x="1290" y="1213"/>
                    <a:pt x="1294" y="1213"/>
                    <a:pt x="1298" y="1213"/>
                  </a:cubicBezTo>
                  <a:cubicBezTo>
                    <a:pt x="1410" y="1213"/>
                    <a:pt x="1508" y="1124"/>
                    <a:pt x="1514" y="1011"/>
                  </a:cubicBezTo>
                  <a:cubicBezTo>
                    <a:pt x="1520" y="654"/>
                    <a:pt x="1332" y="329"/>
                    <a:pt x="1027" y="154"/>
                  </a:cubicBezTo>
                  <a:cubicBezTo>
                    <a:pt x="866" y="53"/>
                    <a:pt x="681" y="0"/>
                    <a:pt x="495"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3"/>
            <p:cNvSpPr/>
            <p:nvPr/>
          </p:nvSpPr>
          <p:spPr>
            <a:xfrm>
              <a:off x="2014625" y="2304800"/>
              <a:ext cx="278575" cy="251925"/>
            </a:xfrm>
            <a:custGeom>
              <a:rect b="b" l="l" r="r" t="t"/>
              <a:pathLst>
                <a:path extrusionOk="0" h="10077" w="11143">
                  <a:moveTo>
                    <a:pt x="5433" y="1"/>
                  </a:moveTo>
                  <a:cubicBezTo>
                    <a:pt x="4088" y="1"/>
                    <a:pt x="2770" y="540"/>
                    <a:pt x="1800" y="1546"/>
                  </a:cubicBezTo>
                  <a:cubicBezTo>
                    <a:pt x="390" y="3014"/>
                    <a:pt x="1" y="5190"/>
                    <a:pt x="819" y="7061"/>
                  </a:cubicBezTo>
                  <a:cubicBezTo>
                    <a:pt x="1623" y="8891"/>
                    <a:pt x="3434" y="10077"/>
                    <a:pt x="5424" y="10077"/>
                  </a:cubicBezTo>
                  <a:cubicBezTo>
                    <a:pt x="5461" y="10077"/>
                    <a:pt x="5498" y="10076"/>
                    <a:pt x="5536" y="10076"/>
                  </a:cubicBezTo>
                  <a:cubicBezTo>
                    <a:pt x="7576" y="10037"/>
                    <a:pt x="9388" y="8776"/>
                    <a:pt x="10129" y="6873"/>
                  </a:cubicBezTo>
                  <a:cubicBezTo>
                    <a:pt x="11143" y="4281"/>
                    <a:pt x="9863" y="1364"/>
                    <a:pt x="7277" y="350"/>
                  </a:cubicBezTo>
                  <a:cubicBezTo>
                    <a:pt x="6677" y="115"/>
                    <a:pt x="6052" y="1"/>
                    <a:pt x="5433"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3"/>
            <p:cNvSpPr/>
            <p:nvPr/>
          </p:nvSpPr>
          <p:spPr>
            <a:xfrm>
              <a:off x="2059525" y="2399025"/>
              <a:ext cx="55175" cy="48875"/>
            </a:xfrm>
            <a:custGeom>
              <a:rect b="b" l="l" r="r" t="t"/>
              <a:pathLst>
                <a:path extrusionOk="0" h="1955" w="2207">
                  <a:moveTo>
                    <a:pt x="276" y="0"/>
                  </a:moveTo>
                  <a:cubicBezTo>
                    <a:pt x="54" y="0"/>
                    <a:pt x="1" y="339"/>
                    <a:pt x="238" y="388"/>
                  </a:cubicBezTo>
                  <a:lnTo>
                    <a:pt x="1531" y="655"/>
                  </a:lnTo>
                  <a:lnTo>
                    <a:pt x="433" y="1610"/>
                  </a:lnTo>
                  <a:cubicBezTo>
                    <a:pt x="285" y="1735"/>
                    <a:pt x="386" y="1955"/>
                    <a:pt x="554" y="1955"/>
                  </a:cubicBezTo>
                  <a:cubicBezTo>
                    <a:pt x="577" y="1955"/>
                    <a:pt x="602" y="1951"/>
                    <a:pt x="628" y="1941"/>
                  </a:cubicBezTo>
                  <a:cubicBezTo>
                    <a:pt x="654" y="1934"/>
                    <a:pt x="673" y="1921"/>
                    <a:pt x="693" y="1902"/>
                  </a:cubicBezTo>
                  <a:lnTo>
                    <a:pt x="2090" y="694"/>
                  </a:lnTo>
                  <a:cubicBezTo>
                    <a:pt x="2207" y="590"/>
                    <a:pt x="2155" y="388"/>
                    <a:pt x="1999" y="356"/>
                  </a:cubicBezTo>
                  <a:lnTo>
                    <a:pt x="323" y="5"/>
                  </a:lnTo>
                  <a:cubicBezTo>
                    <a:pt x="306" y="2"/>
                    <a:pt x="290" y="0"/>
                    <a:pt x="276"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3"/>
            <p:cNvSpPr/>
            <p:nvPr/>
          </p:nvSpPr>
          <p:spPr>
            <a:xfrm>
              <a:off x="2167300" y="2351975"/>
              <a:ext cx="59150" cy="44900"/>
            </a:xfrm>
            <a:custGeom>
              <a:rect b="b" l="l" r="r" t="t"/>
              <a:pathLst>
                <a:path extrusionOk="0" h="1796" w="2366">
                  <a:moveTo>
                    <a:pt x="1349" y="1"/>
                  </a:moveTo>
                  <a:cubicBezTo>
                    <a:pt x="1299" y="1"/>
                    <a:pt x="1246" y="22"/>
                    <a:pt x="1202" y="74"/>
                  </a:cubicBezTo>
                  <a:lnTo>
                    <a:pt x="105" y="1393"/>
                  </a:lnTo>
                  <a:cubicBezTo>
                    <a:pt x="1" y="1517"/>
                    <a:pt x="85" y="1705"/>
                    <a:pt x="247" y="1711"/>
                  </a:cubicBezTo>
                  <a:lnTo>
                    <a:pt x="2093" y="1796"/>
                  </a:lnTo>
                  <a:cubicBezTo>
                    <a:pt x="2118" y="1796"/>
                    <a:pt x="2144" y="1789"/>
                    <a:pt x="2164" y="1783"/>
                  </a:cubicBezTo>
                  <a:cubicBezTo>
                    <a:pt x="2365" y="1718"/>
                    <a:pt x="2326" y="1419"/>
                    <a:pt x="2112" y="1406"/>
                  </a:cubicBezTo>
                  <a:lnTo>
                    <a:pt x="663" y="1341"/>
                  </a:lnTo>
                  <a:lnTo>
                    <a:pt x="1508" y="328"/>
                  </a:lnTo>
                  <a:cubicBezTo>
                    <a:pt x="1628" y="178"/>
                    <a:pt x="1495" y="1"/>
                    <a:pt x="1349"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3"/>
            <p:cNvSpPr/>
            <p:nvPr/>
          </p:nvSpPr>
          <p:spPr>
            <a:xfrm>
              <a:off x="2087400" y="2425125"/>
              <a:ext cx="145050" cy="87400"/>
            </a:xfrm>
            <a:custGeom>
              <a:rect b="b" l="l" r="r" t="t"/>
              <a:pathLst>
                <a:path extrusionOk="0" h="3496" w="5802">
                  <a:moveTo>
                    <a:pt x="5574" y="0"/>
                  </a:moveTo>
                  <a:lnTo>
                    <a:pt x="0" y="1943"/>
                  </a:lnTo>
                  <a:cubicBezTo>
                    <a:pt x="221" y="2586"/>
                    <a:pt x="669" y="3138"/>
                    <a:pt x="1254" y="3496"/>
                  </a:cubicBezTo>
                  <a:cubicBezTo>
                    <a:pt x="1254" y="3496"/>
                    <a:pt x="1904" y="2846"/>
                    <a:pt x="3275" y="2365"/>
                  </a:cubicBezTo>
                  <a:cubicBezTo>
                    <a:pt x="4197" y="2041"/>
                    <a:pt x="4932" y="1991"/>
                    <a:pt x="5297" y="1991"/>
                  </a:cubicBezTo>
                  <a:cubicBezTo>
                    <a:pt x="5459" y="1991"/>
                    <a:pt x="5548" y="2001"/>
                    <a:pt x="5548" y="2001"/>
                  </a:cubicBezTo>
                  <a:cubicBezTo>
                    <a:pt x="5795" y="1358"/>
                    <a:pt x="5802" y="650"/>
                    <a:pt x="5574" y="0"/>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3"/>
            <p:cNvSpPr/>
            <p:nvPr/>
          </p:nvSpPr>
          <p:spPr>
            <a:xfrm>
              <a:off x="2118750" y="2474900"/>
              <a:ext cx="107375" cy="48275"/>
            </a:xfrm>
            <a:custGeom>
              <a:rect b="b" l="l" r="r" t="t"/>
              <a:pathLst>
                <a:path extrusionOk="0" h="1931" w="4295">
                  <a:moveTo>
                    <a:pt x="4043" y="0"/>
                  </a:moveTo>
                  <a:cubicBezTo>
                    <a:pt x="3678" y="0"/>
                    <a:pt x="2943" y="50"/>
                    <a:pt x="2021" y="374"/>
                  </a:cubicBezTo>
                  <a:cubicBezTo>
                    <a:pt x="650" y="848"/>
                    <a:pt x="0" y="1505"/>
                    <a:pt x="0" y="1505"/>
                  </a:cubicBezTo>
                  <a:cubicBezTo>
                    <a:pt x="467" y="1786"/>
                    <a:pt x="995" y="1931"/>
                    <a:pt x="1528" y="1931"/>
                  </a:cubicBezTo>
                  <a:cubicBezTo>
                    <a:pt x="1855" y="1931"/>
                    <a:pt x="2184" y="1876"/>
                    <a:pt x="2501" y="1764"/>
                  </a:cubicBezTo>
                  <a:cubicBezTo>
                    <a:pt x="3333" y="1479"/>
                    <a:pt x="3989" y="835"/>
                    <a:pt x="4294" y="10"/>
                  </a:cubicBezTo>
                  <a:cubicBezTo>
                    <a:pt x="4294" y="10"/>
                    <a:pt x="4205" y="0"/>
                    <a:pt x="4043"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3"/>
            <p:cNvSpPr/>
            <p:nvPr/>
          </p:nvSpPr>
          <p:spPr>
            <a:xfrm>
              <a:off x="506275" y="2315275"/>
              <a:ext cx="277100" cy="252625"/>
            </a:xfrm>
            <a:custGeom>
              <a:rect b="b" l="l" r="r" t="t"/>
              <a:pathLst>
                <a:path extrusionOk="0" h="10105" w="11084">
                  <a:moveTo>
                    <a:pt x="5542" y="1"/>
                  </a:moveTo>
                  <a:cubicBezTo>
                    <a:pt x="4249" y="1"/>
                    <a:pt x="2956" y="493"/>
                    <a:pt x="1969" y="1477"/>
                  </a:cubicBezTo>
                  <a:cubicBezTo>
                    <a:pt x="0" y="3452"/>
                    <a:pt x="0" y="6649"/>
                    <a:pt x="1969" y="8624"/>
                  </a:cubicBezTo>
                  <a:cubicBezTo>
                    <a:pt x="2956" y="9611"/>
                    <a:pt x="4249" y="10105"/>
                    <a:pt x="5542" y="10105"/>
                  </a:cubicBezTo>
                  <a:cubicBezTo>
                    <a:pt x="6835" y="10105"/>
                    <a:pt x="8127" y="9611"/>
                    <a:pt x="9115" y="8624"/>
                  </a:cubicBezTo>
                  <a:cubicBezTo>
                    <a:pt x="11083" y="6649"/>
                    <a:pt x="11083" y="3452"/>
                    <a:pt x="9115" y="1477"/>
                  </a:cubicBezTo>
                  <a:cubicBezTo>
                    <a:pt x="8127" y="493"/>
                    <a:pt x="6835" y="1"/>
                    <a:pt x="55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3"/>
            <p:cNvSpPr/>
            <p:nvPr/>
          </p:nvSpPr>
          <p:spPr>
            <a:xfrm>
              <a:off x="589100" y="2456750"/>
              <a:ext cx="79275" cy="88800"/>
            </a:xfrm>
            <a:custGeom>
              <a:rect b="b" l="l" r="r" t="t"/>
              <a:pathLst>
                <a:path extrusionOk="0" h="3552" w="3171">
                  <a:moveTo>
                    <a:pt x="1790" y="1"/>
                  </a:moveTo>
                  <a:cubicBezTo>
                    <a:pt x="1153" y="1"/>
                    <a:pt x="510" y="570"/>
                    <a:pt x="273" y="1399"/>
                  </a:cubicBezTo>
                  <a:cubicBezTo>
                    <a:pt x="0" y="2360"/>
                    <a:pt x="364" y="3303"/>
                    <a:pt x="1085" y="3510"/>
                  </a:cubicBezTo>
                  <a:cubicBezTo>
                    <a:pt x="1181" y="3538"/>
                    <a:pt x="1279" y="3551"/>
                    <a:pt x="1376" y="3551"/>
                  </a:cubicBezTo>
                  <a:cubicBezTo>
                    <a:pt x="2018" y="3551"/>
                    <a:pt x="2661" y="2982"/>
                    <a:pt x="2898" y="2153"/>
                  </a:cubicBezTo>
                  <a:cubicBezTo>
                    <a:pt x="3171" y="1191"/>
                    <a:pt x="2807" y="249"/>
                    <a:pt x="2079" y="41"/>
                  </a:cubicBezTo>
                  <a:cubicBezTo>
                    <a:pt x="1984" y="14"/>
                    <a:pt x="1887" y="1"/>
                    <a:pt x="1790"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3"/>
            <p:cNvSpPr/>
            <p:nvPr/>
          </p:nvSpPr>
          <p:spPr>
            <a:xfrm>
              <a:off x="575125" y="2388075"/>
              <a:ext cx="40800" cy="46175"/>
            </a:xfrm>
            <a:custGeom>
              <a:rect b="b" l="l" r="r" t="t"/>
              <a:pathLst>
                <a:path extrusionOk="0" h="1847" w="1632">
                  <a:moveTo>
                    <a:pt x="929" y="1"/>
                  </a:moveTo>
                  <a:cubicBezTo>
                    <a:pt x="600" y="1"/>
                    <a:pt x="268" y="298"/>
                    <a:pt x="144" y="729"/>
                  </a:cubicBezTo>
                  <a:cubicBezTo>
                    <a:pt x="1" y="1229"/>
                    <a:pt x="189" y="1723"/>
                    <a:pt x="559" y="1827"/>
                  </a:cubicBezTo>
                  <a:cubicBezTo>
                    <a:pt x="607" y="1840"/>
                    <a:pt x="655" y="1846"/>
                    <a:pt x="703" y="1846"/>
                  </a:cubicBezTo>
                  <a:cubicBezTo>
                    <a:pt x="1031" y="1846"/>
                    <a:pt x="1364" y="1549"/>
                    <a:pt x="1488" y="1119"/>
                  </a:cubicBezTo>
                  <a:cubicBezTo>
                    <a:pt x="1631" y="618"/>
                    <a:pt x="1449" y="125"/>
                    <a:pt x="1073" y="21"/>
                  </a:cubicBezTo>
                  <a:cubicBezTo>
                    <a:pt x="1025" y="7"/>
                    <a:pt x="977" y="1"/>
                    <a:pt x="929"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3"/>
            <p:cNvSpPr/>
            <p:nvPr/>
          </p:nvSpPr>
          <p:spPr>
            <a:xfrm>
              <a:off x="682325" y="2418775"/>
              <a:ext cx="40800" cy="46175"/>
            </a:xfrm>
            <a:custGeom>
              <a:rect b="b" l="l" r="r" t="t"/>
              <a:pathLst>
                <a:path extrusionOk="0" h="1847" w="1632">
                  <a:moveTo>
                    <a:pt x="929" y="1"/>
                  </a:moveTo>
                  <a:cubicBezTo>
                    <a:pt x="600" y="1"/>
                    <a:pt x="268" y="298"/>
                    <a:pt x="143" y="729"/>
                  </a:cubicBezTo>
                  <a:cubicBezTo>
                    <a:pt x="0" y="1229"/>
                    <a:pt x="189" y="1716"/>
                    <a:pt x="559" y="1827"/>
                  </a:cubicBezTo>
                  <a:cubicBezTo>
                    <a:pt x="606" y="1840"/>
                    <a:pt x="654" y="1846"/>
                    <a:pt x="703" y="1846"/>
                  </a:cubicBezTo>
                  <a:cubicBezTo>
                    <a:pt x="1031" y="1846"/>
                    <a:pt x="1363" y="1548"/>
                    <a:pt x="1488" y="1112"/>
                  </a:cubicBezTo>
                  <a:cubicBezTo>
                    <a:pt x="1631" y="618"/>
                    <a:pt x="1449" y="124"/>
                    <a:pt x="1072" y="20"/>
                  </a:cubicBezTo>
                  <a:cubicBezTo>
                    <a:pt x="1025" y="7"/>
                    <a:pt x="977" y="1"/>
                    <a:pt x="929"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3"/>
            <p:cNvSpPr/>
            <p:nvPr/>
          </p:nvSpPr>
          <p:spPr>
            <a:xfrm>
              <a:off x="573825" y="2350550"/>
              <a:ext cx="45650" cy="19725"/>
            </a:xfrm>
            <a:custGeom>
              <a:rect b="b" l="l" r="r" t="t"/>
              <a:pathLst>
                <a:path extrusionOk="0" h="789" w="1826">
                  <a:moveTo>
                    <a:pt x="893" y="1"/>
                  </a:moveTo>
                  <a:cubicBezTo>
                    <a:pt x="550" y="1"/>
                    <a:pt x="235" y="174"/>
                    <a:pt x="59" y="469"/>
                  </a:cubicBezTo>
                  <a:cubicBezTo>
                    <a:pt x="1" y="573"/>
                    <a:pt x="33" y="703"/>
                    <a:pt x="137" y="761"/>
                  </a:cubicBezTo>
                  <a:cubicBezTo>
                    <a:pt x="150" y="768"/>
                    <a:pt x="170" y="774"/>
                    <a:pt x="183" y="781"/>
                  </a:cubicBezTo>
                  <a:cubicBezTo>
                    <a:pt x="202" y="786"/>
                    <a:pt x="223" y="789"/>
                    <a:pt x="242" y="789"/>
                  </a:cubicBezTo>
                  <a:cubicBezTo>
                    <a:pt x="320" y="789"/>
                    <a:pt x="393" y="749"/>
                    <a:pt x="429" y="677"/>
                  </a:cubicBezTo>
                  <a:cubicBezTo>
                    <a:pt x="533" y="525"/>
                    <a:pt x="699" y="435"/>
                    <a:pt x="875" y="435"/>
                  </a:cubicBezTo>
                  <a:cubicBezTo>
                    <a:pt x="886" y="435"/>
                    <a:pt x="898" y="436"/>
                    <a:pt x="910" y="437"/>
                  </a:cubicBezTo>
                  <a:cubicBezTo>
                    <a:pt x="917" y="436"/>
                    <a:pt x="924" y="436"/>
                    <a:pt x="931" y="436"/>
                  </a:cubicBezTo>
                  <a:cubicBezTo>
                    <a:pt x="1093" y="436"/>
                    <a:pt x="1246" y="507"/>
                    <a:pt x="1352" y="632"/>
                  </a:cubicBezTo>
                  <a:cubicBezTo>
                    <a:pt x="1398" y="698"/>
                    <a:pt x="1460" y="726"/>
                    <a:pt x="1522" y="726"/>
                  </a:cubicBezTo>
                  <a:cubicBezTo>
                    <a:pt x="1676" y="726"/>
                    <a:pt x="1825" y="552"/>
                    <a:pt x="1709" y="385"/>
                  </a:cubicBezTo>
                  <a:cubicBezTo>
                    <a:pt x="1521" y="144"/>
                    <a:pt x="1235" y="1"/>
                    <a:pt x="930" y="1"/>
                  </a:cubicBezTo>
                  <a:cubicBezTo>
                    <a:pt x="917" y="1"/>
                    <a:pt x="905" y="1"/>
                    <a:pt x="893"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3"/>
            <p:cNvSpPr/>
            <p:nvPr/>
          </p:nvSpPr>
          <p:spPr>
            <a:xfrm>
              <a:off x="703925" y="2385125"/>
              <a:ext cx="38025" cy="30275"/>
            </a:xfrm>
            <a:custGeom>
              <a:rect b="b" l="l" r="r" t="t"/>
              <a:pathLst>
                <a:path extrusionOk="0" h="1211" w="1521">
                  <a:moveTo>
                    <a:pt x="497" y="1"/>
                  </a:moveTo>
                  <a:cubicBezTo>
                    <a:pt x="382" y="1"/>
                    <a:pt x="266" y="21"/>
                    <a:pt x="156" y="61"/>
                  </a:cubicBezTo>
                  <a:cubicBezTo>
                    <a:pt x="46" y="106"/>
                    <a:pt x="0" y="230"/>
                    <a:pt x="46" y="340"/>
                  </a:cubicBezTo>
                  <a:cubicBezTo>
                    <a:pt x="80" y="423"/>
                    <a:pt x="159" y="473"/>
                    <a:pt x="243" y="473"/>
                  </a:cubicBezTo>
                  <a:cubicBezTo>
                    <a:pt x="270" y="473"/>
                    <a:pt x="298" y="468"/>
                    <a:pt x="325" y="457"/>
                  </a:cubicBezTo>
                  <a:cubicBezTo>
                    <a:pt x="381" y="439"/>
                    <a:pt x="439" y="430"/>
                    <a:pt x="497" y="430"/>
                  </a:cubicBezTo>
                  <a:cubicBezTo>
                    <a:pt x="608" y="430"/>
                    <a:pt x="719" y="462"/>
                    <a:pt x="813" y="522"/>
                  </a:cubicBezTo>
                  <a:cubicBezTo>
                    <a:pt x="975" y="619"/>
                    <a:pt x="1085" y="795"/>
                    <a:pt x="1085" y="990"/>
                  </a:cubicBezTo>
                  <a:cubicBezTo>
                    <a:pt x="1079" y="1087"/>
                    <a:pt x="1144" y="1178"/>
                    <a:pt x="1241" y="1204"/>
                  </a:cubicBezTo>
                  <a:cubicBezTo>
                    <a:pt x="1254" y="1211"/>
                    <a:pt x="1274" y="1211"/>
                    <a:pt x="1287" y="1211"/>
                  </a:cubicBezTo>
                  <a:cubicBezTo>
                    <a:pt x="1291" y="1211"/>
                    <a:pt x="1295" y="1211"/>
                    <a:pt x="1299" y="1211"/>
                  </a:cubicBezTo>
                  <a:cubicBezTo>
                    <a:pt x="1411" y="1211"/>
                    <a:pt x="1508" y="1122"/>
                    <a:pt x="1514" y="1009"/>
                  </a:cubicBezTo>
                  <a:cubicBezTo>
                    <a:pt x="1521" y="658"/>
                    <a:pt x="1332" y="327"/>
                    <a:pt x="1027" y="152"/>
                  </a:cubicBezTo>
                  <a:cubicBezTo>
                    <a:pt x="867" y="52"/>
                    <a:pt x="682" y="1"/>
                    <a:pt x="497" y="1"/>
                  </a:cubicBezTo>
                  <a:close/>
                </a:path>
              </a:pathLst>
            </a:custGeom>
            <a:solidFill>
              <a:srgbClr val="0705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5" name="Google Shape;565;p43"/>
          <p:cNvGrpSpPr/>
          <p:nvPr/>
        </p:nvGrpSpPr>
        <p:grpSpPr>
          <a:xfrm>
            <a:off x="8054177" y="247070"/>
            <a:ext cx="859785" cy="919695"/>
            <a:chOff x="6712875" y="831475"/>
            <a:chExt cx="587325" cy="628250"/>
          </a:xfrm>
        </p:grpSpPr>
        <p:sp>
          <p:nvSpPr>
            <p:cNvPr id="566" name="Google Shape;566;p43"/>
            <p:cNvSpPr/>
            <p:nvPr/>
          </p:nvSpPr>
          <p:spPr>
            <a:xfrm>
              <a:off x="6712875" y="831475"/>
              <a:ext cx="369525" cy="289650"/>
            </a:xfrm>
            <a:custGeom>
              <a:rect b="b" l="l" r="r" t="t"/>
              <a:pathLst>
                <a:path extrusionOk="0" h="11586" w="14781">
                  <a:moveTo>
                    <a:pt x="1980" y="0"/>
                  </a:moveTo>
                  <a:cubicBezTo>
                    <a:pt x="1490" y="0"/>
                    <a:pt x="1074" y="366"/>
                    <a:pt x="1014" y="865"/>
                  </a:cubicBezTo>
                  <a:lnTo>
                    <a:pt x="59" y="9148"/>
                  </a:lnTo>
                  <a:cubicBezTo>
                    <a:pt x="0" y="9681"/>
                    <a:pt x="383" y="10162"/>
                    <a:pt x="916" y="10220"/>
                  </a:cubicBezTo>
                  <a:lnTo>
                    <a:pt x="12682" y="11578"/>
                  </a:lnTo>
                  <a:cubicBezTo>
                    <a:pt x="12722" y="11583"/>
                    <a:pt x="12761" y="11585"/>
                    <a:pt x="12801" y="11585"/>
                  </a:cubicBezTo>
                  <a:cubicBezTo>
                    <a:pt x="13290" y="11585"/>
                    <a:pt x="13707" y="11220"/>
                    <a:pt x="13767" y="10720"/>
                  </a:cubicBezTo>
                  <a:lnTo>
                    <a:pt x="14722" y="2437"/>
                  </a:lnTo>
                  <a:cubicBezTo>
                    <a:pt x="14780" y="1904"/>
                    <a:pt x="14397" y="1424"/>
                    <a:pt x="13864" y="1359"/>
                  </a:cubicBezTo>
                  <a:lnTo>
                    <a:pt x="2099" y="7"/>
                  </a:lnTo>
                  <a:cubicBezTo>
                    <a:pt x="2059" y="3"/>
                    <a:pt x="2019" y="0"/>
                    <a:pt x="1980"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3"/>
            <p:cNvSpPr/>
            <p:nvPr/>
          </p:nvSpPr>
          <p:spPr>
            <a:xfrm>
              <a:off x="6813725" y="911575"/>
              <a:ext cx="171050" cy="138225"/>
            </a:xfrm>
            <a:custGeom>
              <a:rect b="b" l="l" r="r" t="t"/>
              <a:pathLst>
                <a:path extrusionOk="0" h="5529" w="6842">
                  <a:moveTo>
                    <a:pt x="1611" y="0"/>
                  </a:moveTo>
                  <a:cubicBezTo>
                    <a:pt x="1316" y="0"/>
                    <a:pt x="1014" y="57"/>
                    <a:pt x="741" y="273"/>
                  </a:cubicBezTo>
                  <a:cubicBezTo>
                    <a:pt x="319" y="604"/>
                    <a:pt x="144" y="1020"/>
                    <a:pt x="85" y="1533"/>
                  </a:cubicBezTo>
                  <a:cubicBezTo>
                    <a:pt x="1" y="2209"/>
                    <a:pt x="286" y="2761"/>
                    <a:pt x="579" y="3183"/>
                  </a:cubicBezTo>
                  <a:cubicBezTo>
                    <a:pt x="1105" y="3956"/>
                    <a:pt x="2106" y="4716"/>
                    <a:pt x="3048" y="5528"/>
                  </a:cubicBezTo>
                  <a:cubicBezTo>
                    <a:pt x="3229" y="5431"/>
                    <a:pt x="3418" y="5334"/>
                    <a:pt x="3600" y="5236"/>
                  </a:cubicBezTo>
                  <a:lnTo>
                    <a:pt x="3704" y="5178"/>
                  </a:lnTo>
                  <a:cubicBezTo>
                    <a:pt x="4542" y="4736"/>
                    <a:pt x="5354" y="4314"/>
                    <a:pt x="5900" y="3826"/>
                  </a:cubicBezTo>
                  <a:lnTo>
                    <a:pt x="5958" y="3768"/>
                  </a:lnTo>
                  <a:cubicBezTo>
                    <a:pt x="6043" y="3690"/>
                    <a:pt x="6127" y="3605"/>
                    <a:pt x="6205" y="3514"/>
                  </a:cubicBezTo>
                  <a:cubicBezTo>
                    <a:pt x="6491" y="3196"/>
                    <a:pt x="6744" y="2787"/>
                    <a:pt x="6796" y="2261"/>
                  </a:cubicBezTo>
                  <a:cubicBezTo>
                    <a:pt x="6842" y="1747"/>
                    <a:pt x="6770" y="1293"/>
                    <a:pt x="6426" y="890"/>
                  </a:cubicBezTo>
                  <a:cubicBezTo>
                    <a:pt x="6114" y="526"/>
                    <a:pt x="5698" y="429"/>
                    <a:pt x="5302" y="390"/>
                  </a:cubicBezTo>
                  <a:lnTo>
                    <a:pt x="5256" y="383"/>
                  </a:lnTo>
                  <a:cubicBezTo>
                    <a:pt x="5206" y="378"/>
                    <a:pt x="5156" y="375"/>
                    <a:pt x="5106" y="375"/>
                  </a:cubicBezTo>
                  <a:cubicBezTo>
                    <a:pt x="4971" y="375"/>
                    <a:pt x="4837" y="394"/>
                    <a:pt x="4704" y="422"/>
                  </a:cubicBezTo>
                  <a:cubicBezTo>
                    <a:pt x="4405" y="500"/>
                    <a:pt x="4133" y="649"/>
                    <a:pt x="3912" y="864"/>
                  </a:cubicBezTo>
                  <a:lnTo>
                    <a:pt x="3509" y="1247"/>
                  </a:lnTo>
                  <a:lnTo>
                    <a:pt x="3197" y="786"/>
                  </a:lnTo>
                  <a:cubicBezTo>
                    <a:pt x="2807" y="292"/>
                    <a:pt x="2508" y="136"/>
                    <a:pt x="2132" y="58"/>
                  </a:cubicBezTo>
                  <a:cubicBezTo>
                    <a:pt x="2086" y="45"/>
                    <a:pt x="2034" y="39"/>
                    <a:pt x="1989" y="26"/>
                  </a:cubicBezTo>
                  <a:cubicBezTo>
                    <a:pt x="1976" y="19"/>
                    <a:pt x="1956" y="19"/>
                    <a:pt x="1943" y="19"/>
                  </a:cubicBezTo>
                  <a:cubicBezTo>
                    <a:pt x="1835" y="8"/>
                    <a:pt x="1724" y="0"/>
                    <a:pt x="16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3"/>
            <p:cNvSpPr/>
            <p:nvPr/>
          </p:nvSpPr>
          <p:spPr>
            <a:xfrm>
              <a:off x="6856925" y="1101100"/>
              <a:ext cx="79950" cy="97900"/>
            </a:xfrm>
            <a:custGeom>
              <a:rect b="b" l="l" r="r" t="t"/>
              <a:pathLst>
                <a:path extrusionOk="0" h="3916" w="3198">
                  <a:moveTo>
                    <a:pt x="1" y="0"/>
                  </a:moveTo>
                  <a:lnTo>
                    <a:pt x="1709" y="3801"/>
                  </a:lnTo>
                  <a:cubicBezTo>
                    <a:pt x="1743" y="3878"/>
                    <a:pt x="1816" y="3916"/>
                    <a:pt x="1887" y="3916"/>
                  </a:cubicBezTo>
                  <a:cubicBezTo>
                    <a:pt x="1967" y="3916"/>
                    <a:pt x="2046" y="3870"/>
                    <a:pt x="2073" y="3781"/>
                  </a:cubicBezTo>
                  <a:lnTo>
                    <a:pt x="3197" y="364"/>
                  </a:lnTo>
                  <a:lnTo>
                    <a:pt x="1"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3"/>
            <p:cNvSpPr/>
            <p:nvPr/>
          </p:nvSpPr>
          <p:spPr>
            <a:xfrm>
              <a:off x="6956975" y="1133750"/>
              <a:ext cx="343225" cy="325975"/>
            </a:xfrm>
            <a:custGeom>
              <a:rect b="b" l="l" r="r" t="t"/>
              <a:pathLst>
                <a:path extrusionOk="0" h="13039" w="13729">
                  <a:moveTo>
                    <a:pt x="5226" y="1"/>
                  </a:moveTo>
                  <a:cubicBezTo>
                    <a:pt x="4940" y="1"/>
                    <a:pt x="4657" y="126"/>
                    <a:pt x="4464" y="364"/>
                  </a:cubicBezTo>
                  <a:lnTo>
                    <a:pt x="332" y="5509"/>
                  </a:lnTo>
                  <a:cubicBezTo>
                    <a:pt x="1" y="5925"/>
                    <a:pt x="66" y="6536"/>
                    <a:pt x="481" y="6874"/>
                  </a:cubicBezTo>
                  <a:lnTo>
                    <a:pt x="7894" y="12825"/>
                  </a:lnTo>
                  <a:cubicBezTo>
                    <a:pt x="8075" y="12969"/>
                    <a:pt x="8289" y="13039"/>
                    <a:pt x="8503" y="13039"/>
                  </a:cubicBezTo>
                  <a:cubicBezTo>
                    <a:pt x="8788" y="13039"/>
                    <a:pt x="9071" y="12913"/>
                    <a:pt x="9265" y="12675"/>
                  </a:cubicBezTo>
                  <a:lnTo>
                    <a:pt x="13390" y="7536"/>
                  </a:lnTo>
                  <a:cubicBezTo>
                    <a:pt x="13728" y="7114"/>
                    <a:pt x="13663" y="6503"/>
                    <a:pt x="13241" y="6172"/>
                  </a:cubicBezTo>
                  <a:lnTo>
                    <a:pt x="5835" y="215"/>
                  </a:lnTo>
                  <a:cubicBezTo>
                    <a:pt x="5654" y="70"/>
                    <a:pt x="5440" y="1"/>
                    <a:pt x="52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3"/>
            <p:cNvSpPr/>
            <p:nvPr/>
          </p:nvSpPr>
          <p:spPr>
            <a:xfrm>
              <a:off x="7072775" y="1227000"/>
              <a:ext cx="129975" cy="121000"/>
            </a:xfrm>
            <a:custGeom>
              <a:rect b="b" l="l" r="r" t="t"/>
              <a:pathLst>
                <a:path extrusionOk="0" h="4840" w="5199">
                  <a:moveTo>
                    <a:pt x="1520" y="1"/>
                  </a:moveTo>
                  <a:cubicBezTo>
                    <a:pt x="1486" y="1"/>
                    <a:pt x="1452" y="2"/>
                    <a:pt x="1417" y="6"/>
                  </a:cubicBezTo>
                  <a:cubicBezTo>
                    <a:pt x="975" y="51"/>
                    <a:pt x="670" y="272"/>
                    <a:pt x="404" y="604"/>
                  </a:cubicBezTo>
                  <a:cubicBezTo>
                    <a:pt x="40" y="1045"/>
                    <a:pt x="1" y="1559"/>
                    <a:pt x="14" y="1981"/>
                  </a:cubicBezTo>
                  <a:cubicBezTo>
                    <a:pt x="46" y="2754"/>
                    <a:pt x="417" y="3735"/>
                    <a:pt x="709" y="4722"/>
                  </a:cubicBezTo>
                  <a:cubicBezTo>
                    <a:pt x="884" y="4735"/>
                    <a:pt x="1060" y="4748"/>
                    <a:pt x="1235" y="4761"/>
                  </a:cubicBezTo>
                  <a:lnTo>
                    <a:pt x="1333" y="4768"/>
                  </a:lnTo>
                  <a:cubicBezTo>
                    <a:pt x="1814" y="4804"/>
                    <a:pt x="2283" y="4840"/>
                    <a:pt x="2712" y="4840"/>
                  </a:cubicBezTo>
                  <a:cubicBezTo>
                    <a:pt x="2983" y="4840"/>
                    <a:pt x="3238" y="4825"/>
                    <a:pt x="3470" y="4787"/>
                  </a:cubicBezTo>
                  <a:lnTo>
                    <a:pt x="3542" y="4774"/>
                  </a:lnTo>
                  <a:cubicBezTo>
                    <a:pt x="3632" y="4755"/>
                    <a:pt x="3730" y="4735"/>
                    <a:pt x="3827" y="4703"/>
                  </a:cubicBezTo>
                  <a:cubicBezTo>
                    <a:pt x="4204" y="4605"/>
                    <a:pt x="4549" y="4385"/>
                    <a:pt x="4795" y="4079"/>
                  </a:cubicBezTo>
                  <a:cubicBezTo>
                    <a:pt x="5055" y="3741"/>
                    <a:pt x="5198" y="3391"/>
                    <a:pt x="5140" y="2955"/>
                  </a:cubicBezTo>
                  <a:cubicBezTo>
                    <a:pt x="5081" y="2559"/>
                    <a:pt x="4828" y="2306"/>
                    <a:pt x="4568" y="2104"/>
                  </a:cubicBezTo>
                  <a:lnTo>
                    <a:pt x="4542" y="2078"/>
                  </a:lnTo>
                  <a:cubicBezTo>
                    <a:pt x="4419" y="1987"/>
                    <a:pt x="4282" y="1916"/>
                    <a:pt x="4139" y="1864"/>
                  </a:cubicBezTo>
                  <a:cubicBezTo>
                    <a:pt x="3991" y="1817"/>
                    <a:pt x="3838" y="1794"/>
                    <a:pt x="3686" y="1794"/>
                  </a:cubicBezTo>
                  <a:cubicBezTo>
                    <a:pt x="3585" y="1794"/>
                    <a:pt x="3484" y="1804"/>
                    <a:pt x="3386" y="1825"/>
                  </a:cubicBezTo>
                  <a:lnTo>
                    <a:pt x="2931" y="1916"/>
                  </a:lnTo>
                  <a:lnTo>
                    <a:pt x="2918" y="1455"/>
                  </a:lnTo>
                  <a:cubicBezTo>
                    <a:pt x="2859" y="928"/>
                    <a:pt x="2723" y="694"/>
                    <a:pt x="2496" y="467"/>
                  </a:cubicBezTo>
                  <a:cubicBezTo>
                    <a:pt x="2463" y="441"/>
                    <a:pt x="2437" y="415"/>
                    <a:pt x="2405" y="389"/>
                  </a:cubicBezTo>
                  <a:cubicBezTo>
                    <a:pt x="2398" y="383"/>
                    <a:pt x="2385" y="370"/>
                    <a:pt x="2379" y="363"/>
                  </a:cubicBezTo>
                  <a:cubicBezTo>
                    <a:pt x="2141" y="179"/>
                    <a:pt x="1872" y="1"/>
                    <a:pt x="15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3"/>
            <p:cNvSpPr/>
            <p:nvPr/>
          </p:nvSpPr>
          <p:spPr>
            <a:xfrm>
              <a:off x="7032375" y="1366475"/>
              <a:ext cx="64625" cy="90450"/>
            </a:xfrm>
            <a:custGeom>
              <a:rect b="b" l="l" r="r" t="t"/>
              <a:pathLst>
                <a:path extrusionOk="0" h="3618" w="2585">
                  <a:moveTo>
                    <a:pt x="499" y="1"/>
                  </a:moveTo>
                  <a:lnTo>
                    <a:pt x="19" y="3431"/>
                  </a:lnTo>
                  <a:cubicBezTo>
                    <a:pt x="0" y="3537"/>
                    <a:pt x="83" y="3617"/>
                    <a:pt x="175" y="3617"/>
                  </a:cubicBezTo>
                  <a:cubicBezTo>
                    <a:pt x="213" y="3617"/>
                    <a:pt x="251" y="3604"/>
                    <a:pt x="285" y="3574"/>
                  </a:cubicBezTo>
                  <a:lnTo>
                    <a:pt x="2585" y="1677"/>
                  </a:lnTo>
                  <a:lnTo>
                    <a:pt x="4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2" name="Google Shape;572;p43"/>
          <p:cNvSpPr txBox="1"/>
          <p:nvPr/>
        </p:nvSpPr>
        <p:spPr>
          <a:xfrm>
            <a:off x="56425" y="142575"/>
            <a:ext cx="1626600" cy="1024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Sniglet"/>
                <a:ea typeface="Sniglet"/>
                <a:cs typeface="Sniglet"/>
                <a:sym typeface="Sniglet"/>
              </a:rPr>
              <a:t>Big thank you to slidesgo.com for providing this slides template!</a:t>
            </a:r>
            <a:endParaRPr>
              <a:latin typeface="Sniglet"/>
              <a:ea typeface="Sniglet"/>
              <a:cs typeface="Sniglet"/>
              <a:sym typeface="Sniglet"/>
            </a:endParaRPr>
          </a:p>
          <a:p>
            <a:pPr indent="0" lvl="0" marL="0" rtl="0" algn="l">
              <a:spcBef>
                <a:spcPts val="0"/>
              </a:spcBef>
              <a:spcAft>
                <a:spcPts val="0"/>
              </a:spcAft>
              <a:buNone/>
            </a:pPr>
            <a:r>
              <a:t/>
            </a:r>
            <a:endParaRPr>
              <a:latin typeface="Tinos"/>
              <a:ea typeface="Tinos"/>
              <a:cs typeface="Tinos"/>
              <a:sym typeface="Tino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52"/>
          <p:cNvSpPr txBox="1"/>
          <p:nvPr>
            <p:ph idx="5" type="title"/>
          </p:nvPr>
        </p:nvSpPr>
        <p:spPr>
          <a:xfrm>
            <a:off x="257725" y="330725"/>
            <a:ext cx="87183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Phones are Designed to Addict Us</a:t>
            </a:r>
            <a:endParaRPr/>
          </a:p>
        </p:txBody>
      </p:sp>
      <p:sp>
        <p:nvSpPr>
          <p:cNvPr id="756" name="Google Shape;756;p52"/>
          <p:cNvSpPr/>
          <p:nvPr/>
        </p:nvSpPr>
        <p:spPr>
          <a:xfrm>
            <a:off x="0" y="1433050"/>
            <a:ext cx="3930000" cy="3930000"/>
          </a:xfrm>
          <a:prstGeom prst="donut">
            <a:avLst>
              <a:gd fmla="val 18354"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7" name="Google Shape;757;p52"/>
          <p:cNvGrpSpPr/>
          <p:nvPr/>
        </p:nvGrpSpPr>
        <p:grpSpPr>
          <a:xfrm>
            <a:off x="339119" y="1646904"/>
            <a:ext cx="2025657" cy="2333798"/>
            <a:chOff x="5115500" y="1819725"/>
            <a:chExt cx="1896150" cy="2042175"/>
          </a:xfrm>
        </p:grpSpPr>
        <p:sp>
          <p:nvSpPr>
            <p:cNvPr id="758" name="Google Shape;758;p52"/>
            <p:cNvSpPr/>
            <p:nvPr/>
          </p:nvSpPr>
          <p:spPr>
            <a:xfrm>
              <a:off x="5916800" y="3249150"/>
              <a:ext cx="849450" cy="612750"/>
            </a:xfrm>
            <a:custGeom>
              <a:rect b="b" l="l" r="r" t="t"/>
              <a:pathLst>
                <a:path extrusionOk="0" h="24510" w="33978">
                  <a:moveTo>
                    <a:pt x="24057" y="1"/>
                  </a:moveTo>
                  <a:lnTo>
                    <a:pt x="1" y="10034"/>
                  </a:lnTo>
                  <a:lnTo>
                    <a:pt x="1198" y="12997"/>
                  </a:lnTo>
                  <a:lnTo>
                    <a:pt x="1517" y="13791"/>
                  </a:lnTo>
                  <a:lnTo>
                    <a:pt x="1821" y="14545"/>
                  </a:lnTo>
                  <a:lnTo>
                    <a:pt x="1902" y="14745"/>
                  </a:lnTo>
                  <a:lnTo>
                    <a:pt x="5842" y="24509"/>
                  </a:lnTo>
                  <a:lnTo>
                    <a:pt x="33978" y="24509"/>
                  </a:lnTo>
                  <a:lnTo>
                    <a:pt x="24057" y="1"/>
                  </a:ln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2"/>
            <p:cNvSpPr/>
            <p:nvPr/>
          </p:nvSpPr>
          <p:spPr>
            <a:xfrm>
              <a:off x="6267950" y="3617750"/>
              <a:ext cx="84175" cy="193475"/>
            </a:xfrm>
            <a:custGeom>
              <a:rect b="b" l="l" r="r" t="t"/>
              <a:pathLst>
                <a:path extrusionOk="0" h="7739" w="3367">
                  <a:moveTo>
                    <a:pt x="406" y="0"/>
                  </a:moveTo>
                  <a:cubicBezTo>
                    <a:pt x="366" y="0"/>
                    <a:pt x="325" y="7"/>
                    <a:pt x="285" y="21"/>
                  </a:cubicBezTo>
                  <a:cubicBezTo>
                    <a:pt x="96" y="88"/>
                    <a:pt x="1" y="294"/>
                    <a:pt x="67" y="482"/>
                  </a:cubicBezTo>
                  <a:lnTo>
                    <a:pt x="2604" y="7501"/>
                  </a:lnTo>
                  <a:cubicBezTo>
                    <a:pt x="2656" y="7643"/>
                    <a:pt x="2792" y="7739"/>
                    <a:pt x="2943" y="7739"/>
                  </a:cubicBezTo>
                  <a:cubicBezTo>
                    <a:pt x="3192" y="7739"/>
                    <a:pt x="3366" y="7492"/>
                    <a:pt x="3282" y="7258"/>
                  </a:cubicBezTo>
                  <a:lnTo>
                    <a:pt x="746" y="239"/>
                  </a:lnTo>
                  <a:cubicBezTo>
                    <a:pt x="693" y="91"/>
                    <a:pt x="554" y="0"/>
                    <a:pt x="406"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2"/>
            <p:cNvSpPr/>
            <p:nvPr/>
          </p:nvSpPr>
          <p:spPr>
            <a:xfrm>
              <a:off x="5946750" y="3345750"/>
              <a:ext cx="594450" cy="286050"/>
            </a:xfrm>
            <a:custGeom>
              <a:rect b="b" l="l" r="r" t="t"/>
              <a:pathLst>
                <a:path extrusionOk="0" h="11442" w="23778">
                  <a:moveTo>
                    <a:pt x="22801" y="1"/>
                  </a:moveTo>
                  <a:lnTo>
                    <a:pt x="0" y="9133"/>
                  </a:lnTo>
                  <a:lnTo>
                    <a:pt x="319" y="9927"/>
                  </a:lnTo>
                  <a:lnTo>
                    <a:pt x="623" y="10678"/>
                  </a:lnTo>
                  <a:lnTo>
                    <a:pt x="704" y="10881"/>
                  </a:lnTo>
                  <a:lnTo>
                    <a:pt x="20259" y="11441"/>
                  </a:lnTo>
                  <a:cubicBezTo>
                    <a:pt x="20290" y="11442"/>
                    <a:pt x="20321" y="11442"/>
                    <a:pt x="20352" y="11442"/>
                  </a:cubicBezTo>
                  <a:cubicBezTo>
                    <a:pt x="22268" y="11442"/>
                    <a:pt x="23778" y="9786"/>
                    <a:pt x="23587" y="7866"/>
                  </a:cubicBezTo>
                  <a:lnTo>
                    <a:pt x="22801" y="1"/>
                  </a:ln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2"/>
            <p:cNvSpPr/>
            <p:nvPr/>
          </p:nvSpPr>
          <p:spPr>
            <a:xfrm>
              <a:off x="5404325" y="3048875"/>
              <a:ext cx="376825" cy="246625"/>
            </a:xfrm>
            <a:custGeom>
              <a:rect b="b" l="l" r="r" t="t"/>
              <a:pathLst>
                <a:path extrusionOk="0" h="9865" w="15073">
                  <a:moveTo>
                    <a:pt x="5045" y="0"/>
                  </a:moveTo>
                  <a:cubicBezTo>
                    <a:pt x="3841" y="0"/>
                    <a:pt x="2605" y="442"/>
                    <a:pt x="1853" y="1926"/>
                  </a:cubicBezTo>
                  <a:cubicBezTo>
                    <a:pt x="0" y="5585"/>
                    <a:pt x="5845" y="8246"/>
                    <a:pt x="10950" y="9719"/>
                  </a:cubicBezTo>
                  <a:cubicBezTo>
                    <a:pt x="11293" y="9818"/>
                    <a:pt x="11579" y="9864"/>
                    <a:pt x="11813" y="9864"/>
                  </a:cubicBezTo>
                  <a:cubicBezTo>
                    <a:pt x="15073" y="9864"/>
                    <a:pt x="8506" y="949"/>
                    <a:pt x="8506" y="949"/>
                  </a:cubicBezTo>
                  <a:cubicBezTo>
                    <a:pt x="8506" y="949"/>
                    <a:pt x="6810" y="0"/>
                    <a:pt x="5045" y="0"/>
                  </a:cubicBez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2"/>
            <p:cNvSpPr/>
            <p:nvPr/>
          </p:nvSpPr>
          <p:spPr>
            <a:xfrm>
              <a:off x="5375700" y="2834250"/>
              <a:ext cx="380700" cy="242425"/>
            </a:xfrm>
            <a:custGeom>
              <a:rect b="b" l="l" r="r" t="t"/>
              <a:pathLst>
                <a:path extrusionOk="0" h="9697" w="15228">
                  <a:moveTo>
                    <a:pt x="5335" y="1"/>
                  </a:moveTo>
                  <a:cubicBezTo>
                    <a:pt x="4030" y="1"/>
                    <a:pt x="2656" y="450"/>
                    <a:pt x="1856" y="2029"/>
                  </a:cubicBezTo>
                  <a:cubicBezTo>
                    <a:pt x="0" y="5687"/>
                    <a:pt x="5996" y="8079"/>
                    <a:pt x="11101" y="9552"/>
                  </a:cubicBezTo>
                  <a:cubicBezTo>
                    <a:pt x="11443" y="9651"/>
                    <a:pt x="11729" y="9697"/>
                    <a:pt x="11963" y="9697"/>
                  </a:cubicBezTo>
                  <a:cubicBezTo>
                    <a:pt x="15227" y="9697"/>
                    <a:pt x="8657" y="782"/>
                    <a:pt x="8657" y="782"/>
                  </a:cubicBezTo>
                  <a:cubicBezTo>
                    <a:pt x="8657" y="782"/>
                    <a:pt x="7057" y="1"/>
                    <a:pt x="5335" y="1"/>
                  </a:cubicBez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2"/>
            <p:cNvSpPr/>
            <p:nvPr/>
          </p:nvSpPr>
          <p:spPr>
            <a:xfrm>
              <a:off x="5359900" y="2476550"/>
              <a:ext cx="328300" cy="349050"/>
            </a:xfrm>
            <a:custGeom>
              <a:rect b="b" l="l" r="r" t="t"/>
              <a:pathLst>
                <a:path extrusionOk="0" h="13962" w="13132">
                  <a:moveTo>
                    <a:pt x="5188" y="1"/>
                  </a:moveTo>
                  <a:cubicBezTo>
                    <a:pt x="4540" y="1"/>
                    <a:pt x="3886" y="194"/>
                    <a:pt x="3259" y="673"/>
                  </a:cubicBezTo>
                  <a:cubicBezTo>
                    <a:pt x="0" y="3166"/>
                    <a:pt x="5941" y="9825"/>
                    <a:pt x="9901" y="13368"/>
                  </a:cubicBezTo>
                  <a:cubicBezTo>
                    <a:pt x="10360" y="13779"/>
                    <a:pt x="10722" y="13961"/>
                    <a:pt x="11001" y="13961"/>
                  </a:cubicBezTo>
                  <a:cubicBezTo>
                    <a:pt x="13132" y="13961"/>
                    <a:pt x="10527" y="3421"/>
                    <a:pt x="10527" y="3421"/>
                  </a:cubicBezTo>
                  <a:cubicBezTo>
                    <a:pt x="10527" y="3421"/>
                    <a:pt x="7912" y="1"/>
                    <a:pt x="5188" y="1"/>
                  </a:cubicBez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2"/>
            <p:cNvSpPr/>
            <p:nvPr/>
          </p:nvSpPr>
          <p:spPr>
            <a:xfrm>
              <a:off x="5430050" y="2240650"/>
              <a:ext cx="282950" cy="305000"/>
            </a:xfrm>
            <a:custGeom>
              <a:rect b="b" l="l" r="r" t="t"/>
              <a:pathLst>
                <a:path extrusionOk="0" h="12200" w="11318">
                  <a:moveTo>
                    <a:pt x="5014" y="0"/>
                  </a:moveTo>
                  <a:cubicBezTo>
                    <a:pt x="4308" y="0"/>
                    <a:pt x="3573" y="218"/>
                    <a:pt x="2842" y="774"/>
                  </a:cubicBezTo>
                  <a:cubicBezTo>
                    <a:pt x="1" y="2948"/>
                    <a:pt x="2955" y="6842"/>
                    <a:pt x="6381" y="10153"/>
                  </a:cubicBezTo>
                  <a:cubicBezTo>
                    <a:pt x="6886" y="10640"/>
                    <a:pt x="7399" y="11115"/>
                    <a:pt x="7906" y="11567"/>
                  </a:cubicBezTo>
                  <a:cubicBezTo>
                    <a:pt x="8398" y="12007"/>
                    <a:pt x="8792" y="12199"/>
                    <a:pt x="9105" y="12199"/>
                  </a:cubicBezTo>
                  <a:cubicBezTo>
                    <a:pt x="11318" y="12199"/>
                    <a:pt x="9510" y="2603"/>
                    <a:pt x="9510" y="2603"/>
                  </a:cubicBezTo>
                  <a:cubicBezTo>
                    <a:pt x="9141" y="2157"/>
                    <a:pt x="8730" y="1751"/>
                    <a:pt x="8280" y="1386"/>
                  </a:cubicBezTo>
                  <a:cubicBezTo>
                    <a:pt x="7457" y="710"/>
                    <a:pt x="6294" y="6"/>
                    <a:pt x="5028" y="0"/>
                  </a:cubicBezTo>
                  <a:cubicBezTo>
                    <a:pt x="5023" y="0"/>
                    <a:pt x="5018" y="0"/>
                    <a:pt x="5014" y="0"/>
                  </a:cubicBez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2"/>
            <p:cNvSpPr/>
            <p:nvPr/>
          </p:nvSpPr>
          <p:spPr>
            <a:xfrm>
              <a:off x="5611600" y="1952050"/>
              <a:ext cx="910850" cy="1658575"/>
            </a:xfrm>
            <a:custGeom>
              <a:rect b="b" l="l" r="r" t="t"/>
              <a:pathLst>
                <a:path extrusionOk="0" h="66343" w="36434">
                  <a:moveTo>
                    <a:pt x="3381" y="0"/>
                  </a:moveTo>
                  <a:cubicBezTo>
                    <a:pt x="1514" y="0"/>
                    <a:pt x="1" y="1513"/>
                    <a:pt x="1" y="3380"/>
                  </a:cubicBezTo>
                  <a:lnTo>
                    <a:pt x="1" y="62962"/>
                  </a:lnTo>
                  <a:cubicBezTo>
                    <a:pt x="1" y="64829"/>
                    <a:pt x="1514" y="66342"/>
                    <a:pt x="3381" y="66342"/>
                  </a:cubicBezTo>
                  <a:lnTo>
                    <a:pt x="33053" y="66342"/>
                  </a:lnTo>
                  <a:cubicBezTo>
                    <a:pt x="34920" y="66342"/>
                    <a:pt x="36433" y="64829"/>
                    <a:pt x="36433" y="62962"/>
                  </a:cubicBezTo>
                  <a:lnTo>
                    <a:pt x="36433" y="3380"/>
                  </a:lnTo>
                  <a:cubicBezTo>
                    <a:pt x="36433" y="1513"/>
                    <a:pt x="34920" y="0"/>
                    <a:pt x="33053" y="0"/>
                  </a:cubicBezTo>
                  <a:close/>
                </a:path>
              </a:pathLst>
            </a:custGeom>
            <a:solidFill>
              <a:srgbClr val="0D0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2"/>
            <p:cNvSpPr/>
            <p:nvPr/>
          </p:nvSpPr>
          <p:spPr>
            <a:xfrm>
              <a:off x="6522425" y="2219975"/>
              <a:ext cx="30975" cy="196800"/>
            </a:xfrm>
            <a:custGeom>
              <a:rect b="b" l="l" r="r" t="t"/>
              <a:pathLst>
                <a:path extrusionOk="0" h="7872" w="1239">
                  <a:moveTo>
                    <a:pt x="0" y="1"/>
                  </a:moveTo>
                  <a:lnTo>
                    <a:pt x="0" y="7872"/>
                  </a:lnTo>
                  <a:lnTo>
                    <a:pt x="1032" y="7872"/>
                  </a:lnTo>
                  <a:cubicBezTo>
                    <a:pt x="1145" y="7872"/>
                    <a:pt x="1238" y="7779"/>
                    <a:pt x="1238" y="7666"/>
                  </a:cubicBezTo>
                  <a:lnTo>
                    <a:pt x="1238" y="207"/>
                  </a:lnTo>
                  <a:cubicBezTo>
                    <a:pt x="1238" y="94"/>
                    <a:pt x="1145" y="1"/>
                    <a:pt x="1032" y="1"/>
                  </a:cubicBezTo>
                  <a:close/>
                </a:path>
              </a:pathLst>
            </a:custGeom>
            <a:solidFill>
              <a:srgbClr val="191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2"/>
            <p:cNvSpPr/>
            <p:nvPr/>
          </p:nvSpPr>
          <p:spPr>
            <a:xfrm>
              <a:off x="5586325" y="2205050"/>
              <a:ext cx="25300" cy="160275"/>
            </a:xfrm>
            <a:custGeom>
              <a:rect b="b" l="l" r="r" t="t"/>
              <a:pathLst>
                <a:path extrusionOk="0" h="6411" w="1012">
                  <a:moveTo>
                    <a:pt x="168" y="1"/>
                  </a:moveTo>
                  <a:cubicBezTo>
                    <a:pt x="75" y="1"/>
                    <a:pt x="0" y="76"/>
                    <a:pt x="0" y="169"/>
                  </a:cubicBezTo>
                  <a:lnTo>
                    <a:pt x="0" y="6242"/>
                  </a:lnTo>
                  <a:cubicBezTo>
                    <a:pt x="0" y="6335"/>
                    <a:pt x="75" y="6410"/>
                    <a:pt x="168" y="6410"/>
                  </a:cubicBezTo>
                  <a:lnTo>
                    <a:pt x="1012" y="6410"/>
                  </a:lnTo>
                  <a:lnTo>
                    <a:pt x="1012" y="1"/>
                  </a:lnTo>
                  <a:close/>
                </a:path>
              </a:pathLst>
            </a:custGeom>
            <a:solidFill>
              <a:srgbClr val="191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2"/>
            <p:cNvSpPr/>
            <p:nvPr/>
          </p:nvSpPr>
          <p:spPr>
            <a:xfrm>
              <a:off x="6522425" y="2443500"/>
              <a:ext cx="30975" cy="196800"/>
            </a:xfrm>
            <a:custGeom>
              <a:rect b="b" l="l" r="r" t="t"/>
              <a:pathLst>
                <a:path extrusionOk="0" h="7872" w="1239">
                  <a:moveTo>
                    <a:pt x="0" y="1"/>
                  </a:moveTo>
                  <a:lnTo>
                    <a:pt x="0" y="7872"/>
                  </a:lnTo>
                  <a:lnTo>
                    <a:pt x="1032" y="7872"/>
                  </a:lnTo>
                  <a:cubicBezTo>
                    <a:pt x="1145" y="7872"/>
                    <a:pt x="1238" y="7779"/>
                    <a:pt x="1238" y="7666"/>
                  </a:cubicBezTo>
                  <a:lnTo>
                    <a:pt x="1238" y="206"/>
                  </a:lnTo>
                  <a:cubicBezTo>
                    <a:pt x="1238" y="93"/>
                    <a:pt x="1145" y="1"/>
                    <a:pt x="1032" y="1"/>
                  </a:cubicBezTo>
                  <a:close/>
                </a:path>
              </a:pathLst>
            </a:custGeom>
            <a:solidFill>
              <a:srgbClr val="191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2"/>
            <p:cNvSpPr/>
            <p:nvPr/>
          </p:nvSpPr>
          <p:spPr>
            <a:xfrm>
              <a:off x="5653800" y="1994225"/>
              <a:ext cx="826450" cy="1574200"/>
            </a:xfrm>
            <a:custGeom>
              <a:rect b="b" l="l" r="r" t="t"/>
              <a:pathLst>
                <a:path extrusionOk="0" h="62968" w="33058">
                  <a:moveTo>
                    <a:pt x="1485" y="0"/>
                  </a:moveTo>
                  <a:cubicBezTo>
                    <a:pt x="664" y="0"/>
                    <a:pt x="0" y="669"/>
                    <a:pt x="3" y="1490"/>
                  </a:cubicBezTo>
                  <a:lnTo>
                    <a:pt x="3" y="61478"/>
                  </a:lnTo>
                  <a:cubicBezTo>
                    <a:pt x="0" y="62301"/>
                    <a:pt x="667" y="62968"/>
                    <a:pt x="1490" y="62968"/>
                  </a:cubicBezTo>
                  <a:lnTo>
                    <a:pt x="31568" y="62968"/>
                  </a:lnTo>
                  <a:cubicBezTo>
                    <a:pt x="32391" y="62968"/>
                    <a:pt x="33058" y="62301"/>
                    <a:pt x="33058" y="61478"/>
                  </a:cubicBezTo>
                  <a:lnTo>
                    <a:pt x="33058" y="1490"/>
                  </a:lnTo>
                  <a:cubicBezTo>
                    <a:pt x="33058" y="667"/>
                    <a:pt x="32391" y="0"/>
                    <a:pt x="31568" y="0"/>
                  </a:cubicBezTo>
                  <a:lnTo>
                    <a:pt x="1490" y="0"/>
                  </a:lnTo>
                  <a:cubicBezTo>
                    <a:pt x="1488" y="0"/>
                    <a:pt x="1487" y="0"/>
                    <a:pt x="14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2"/>
            <p:cNvSpPr/>
            <p:nvPr/>
          </p:nvSpPr>
          <p:spPr>
            <a:xfrm>
              <a:off x="6442975" y="1994225"/>
              <a:ext cx="31125" cy="16700"/>
            </a:xfrm>
            <a:custGeom>
              <a:rect b="b" l="l" r="r" t="t"/>
              <a:pathLst>
                <a:path extrusionOk="0" h="668" w="1245">
                  <a:moveTo>
                    <a:pt x="1" y="0"/>
                  </a:moveTo>
                  <a:cubicBezTo>
                    <a:pt x="502" y="0"/>
                    <a:pt x="969" y="250"/>
                    <a:pt x="1245" y="667"/>
                  </a:cubicBezTo>
                  <a:cubicBezTo>
                    <a:pt x="969" y="250"/>
                    <a:pt x="502" y="0"/>
                    <a:pt x="4" y="0"/>
                  </a:cubicBezTo>
                  <a:close/>
                </a:path>
              </a:pathLst>
            </a:custGeom>
            <a:solidFill>
              <a:srgbClr val="0B0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2"/>
            <p:cNvSpPr/>
            <p:nvPr/>
          </p:nvSpPr>
          <p:spPr>
            <a:xfrm>
              <a:off x="5653850" y="1994225"/>
              <a:ext cx="826400" cy="107075"/>
            </a:xfrm>
            <a:custGeom>
              <a:rect b="b" l="l" r="r" t="t"/>
              <a:pathLst>
                <a:path extrusionOk="0" h="4283" w="33056">
                  <a:moveTo>
                    <a:pt x="1488" y="0"/>
                  </a:moveTo>
                  <a:cubicBezTo>
                    <a:pt x="1346" y="0"/>
                    <a:pt x="1204" y="21"/>
                    <a:pt x="1068" y="61"/>
                  </a:cubicBezTo>
                  <a:cubicBezTo>
                    <a:pt x="1013" y="76"/>
                    <a:pt x="958" y="96"/>
                    <a:pt x="903" y="119"/>
                  </a:cubicBezTo>
                  <a:cubicBezTo>
                    <a:pt x="355" y="354"/>
                    <a:pt x="1" y="893"/>
                    <a:pt x="1" y="1490"/>
                  </a:cubicBezTo>
                  <a:lnTo>
                    <a:pt x="1" y="4282"/>
                  </a:lnTo>
                  <a:lnTo>
                    <a:pt x="33056" y="4282"/>
                  </a:lnTo>
                  <a:lnTo>
                    <a:pt x="33056" y="1490"/>
                  </a:lnTo>
                  <a:cubicBezTo>
                    <a:pt x="33056" y="667"/>
                    <a:pt x="32389" y="0"/>
                    <a:pt x="31569"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2"/>
            <p:cNvSpPr/>
            <p:nvPr/>
          </p:nvSpPr>
          <p:spPr>
            <a:xfrm>
              <a:off x="5856575" y="1993125"/>
              <a:ext cx="421175" cy="52800"/>
            </a:xfrm>
            <a:custGeom>
              <a:rect b="b" l="l" r="r" t="t"/>
              <a:pathLst>
                <a:path extrusionOk="0" h="2112" w="16847">
                  <a:moveTo>
                    <a:pt x="16847" y="1"/>
                  </a:moveTo>
                  <a:lnTo>
                    <a:pt x="1" y="7"/>
                  </a:lnTo>
                  <a:lnTo>
                    <a:pt x="818" y="824"/>
                  </a:lnTo>
                  <a:cubicBezTo>
                    <a:pt x="1641" y="1647"/>
                    <a:pt x="2758" y="2108"/>
                    <a:pt x="3923" y="2111"/>
                  </a:cubicBezTo>
                  <a:lnTo>
                    <a:pt x="12916" y="2111"/>
                  </a:lnTo>
                  <a:cubicBezTo>
                    <a:pt x="14081" y="2108"/>
                    <a:pt x="15200" y="1647"/>
                    <a:pt x="16024" y="824"/>
                  </a:cubicBezTo>
                  <a:lnTo>
                    <a:pt x="16847" y="1"/>
                  </a:lnTo>
                  <a:close/>
                </a:path>
              </a:pathLst>
            </a:custGeom>
            <a:solidFill>
              <a:srgbClr val="0D0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2"/>
            <p:cNvSpPr/>
            <p:nvPr/>
          </p:nvSpPr>
          <p:spPr>
            <a:xfrm>
              <a:off x="5916600" y="2005300"/>
              <a:ext cx="300850" cy="14250"/>
            </a:xfrm>
            <a:custGeom>
              <a:rect b="b" l="l" r="r" t="t"/>
              <a:pathLst>
                <a:path extrusionOk="0" h="570" w="12034">
                  <a:moveTo>
                    <a:pt x="52" y="1"/>
                  </a:moveTo>
                  <a:cubicBezTo>
                    <a:pt x="23" y="1"/>
                    <a:pt x="0" y="24"/>
                    <a:pt x="0" y="53"/>
                  </a:cubicBezTo>
                  <a:lnTo>
                    <a:pt x="0" y="514"/>
                  </a:lnTo>
                  <a:cubicBezTo>
                    <a:pt x="0" y="543"/>
                    <a:pt x="23" y="569"/>
                    <a:pt x="52" y="569"/>
                  </a:cubicBezTo>
                  <a:lnTo>
                    <a:pt x="11982" y="569"/>
                  </a:lnTo>
                  <a:cubicBezTo>
                    <a:pt x="12011" y="569"/>
                    <a:pt x="12034" y="543"/>
                    <a:pt x="12034" y="514"/>
                  </a:cubicBezTo>
                  <a:lnTo>
                    <a:pt x="12034" y="53"/>
                  </a:lnTo>
                  <a:cubicBezTo>
                    <a:pt x="12034" y="24"/>
                    <a:pt x="12011" y="1"/>
                    <a:pt x="11982" y="1"/>
                  </a:cubicBezTo>
                  <a:close/>
                </a:path>
              </a:pathLst>
            </a:custGeom>
            <a:solidFill>
              <a:srgbClr val="191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2"/>
            <p:cNvSpPr/>
            <p:nvPr/>
          </p:nvSpPr>
          <p:spPr>
            <a:xfrm>
              <a:off x="5645450" y="3415125"/>
              <a:ext cx="852425" cy="162075"/>
            </a:xfrm>
            <a:custGeom>
              <a:rect b="b" l="l" r="r" t="t"/>
              <a:pathLst>
                <a:path extrusionOk="0" h="6483" w="34097">
                  <a:moveTo>
                    <a:pt x="1" y="0"/>
                  </a:moveTo>
                  <a:lnTo>
                    <a:pt x="1" y="6483"/>
                  </a:lnTo>
                  <a:lnTo>
                    <a:pt x="34096" y="6483"/>
                  </a:lnTo>
                  <a:lnTo>
                    <a:pt x="34096" y="0"/>
                  </a:lnTo>
                  <a:close/>
                </a:path>
              </a:pathLst>
            </a:custGeom>
            <a:solidFill>
              <a:srgbClr val="0D0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2"/>
            <p:cNvSpPr/>
            <p:nvPr/>
          </p:nvSpPr>
          <p:spPr>
            <a:xfrm>
              <a:off x="6011900" y="3438375"/>
              <a:ext cx="119525" cy="119550"/>
            </a:xfrm>
            <a:custGeom>
              <a:rect b="b" l="l" r="r" t="t"/>
              <a:pathLst>
                <a:path extrusionOk="0" h="4782" w="4781">
                  <a:moveTo>
                    <a:pt x="2392" y="1"/>
                  </a:moveTo>
                  <a:cubicBezTo>
                    <a:pt x="1070" y="1"/>
                    <a:pt x="0" y="1071"/>
                    <a:pt x="0" y="2393"/>
                  </a:cubicBezTo>
                  <a:cubicBezTo>
                    <a:pt x="0" y="3712"/>
                    <a:pt x="1070" y="4782"/>
                    <a:pt x="2392" y="4782"/>
                  </a:cubicBezTo>
                  <a:cubicBezTo>
                    <a:pt x="3711" y="4782"/>
                    <a:pt x="4781" y="3712"/>
                    <a:pt x="4781" y="2393"/>
                  </a:cubicBezTo>
                  <a:cubicBezTo>
                    <a:pt x="4781" y="1071"/>
                    <a:pt x="3711" y="1"/>
                    <a:pt x="2392" y="1"/>
                  </a:cubicBezTo>
                  <a:close/>
                </a:path>
              </a:pathLst>
            </a:custGeom>
            <a:solidFill>
              <a:srgbClr val="191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2"/>
            <p:cNvSpPr/>
            <p:nvPr/>
          </p:nvSpPr>
          <p:spPr>
            <a:xfrm>
              <a:off x="5499200" y="2835525"/>
              <a:ext cx="266175" cy="219250"/>
            </a:xfrm>
            <a:custGeom>
              <a:rect b="b" l="l" r="r" t="t"/>
              <a:pathLst>
                <a:path extrusionOk="0" h="8770" w="10647">
                  <a:moveTo>
                    <a:pt x="1189" y="1"/>
                  </a:moveTo>
                  <a:lnTo>
                    <a:pt x="676" y="1902"/>
                  </a:lnTo>
                  <a:lnTo>
                    <a:pt x="0" y="7184"/>
                  </a:lnTo>
                  <a:cubicBezTo>
                    <a:pt x="0" y="7184"/>
                    <a:pt x="3650" y="8147"/>
                    <a:pt x="4746" y="8512"/>
                  </a:cubicBezTo>
                  <a:cubicBezTo>
                    <a:pt x="5275" y="8688"/>
                    <a:pt x="5793" y="8769"/>
                    <a:pt x="6279" y="8769"/>
                  </a:cubicBezTo>
                  <a:cubicBezTo>
                    <a:pt x="8928" y="8769"/>
                    <a:pt x="10646" y="6361"/>
                    <a:pt x="8187" y="3706"/>
                  </a:cubicBezTo>
                  <a:cubicBezTo>
                    <a:pt x="5277" y="563"/>
                    <a:pt x="1189" y="1"/>
                    <a:pt x="1189" y="1"/>
                  </a:cubicBez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2"/>
            <p:cNvSpPr/>
            <p:nvPr/>
          </p:nvSpPr>
          <p:spPr>
            <a:xfrm>
              <a:off x="5489850" y="3054325"/>
              <a:ext cx="199400" cy="207775"/>
            </a:xfrm>
            <a:custGeom>
              <a:rect b="b" l="l" r="r" t="t"/>
              <a:pathLst>
                <a:path extrusionOk="0" h="8311" w="7976">
                  <a:moveTo>
                    <a:pt x="2564" y="1"/>
                  </a:moveTo>
                  <a:cubicBezTo>
                    <a:pt x="2560" y="1"/>
                    <a:pt x="2557" y="1"/>
                    <a:pt x="2557" y="1"/>
                  </a:cubicBezTo>
                  <a:lnTo>
                    <a:pt x="2044" y="1903"/>
                  </a:lnTo>
                  <a:lnTo>
                    <a:pt x="0" y="6150"/>
                  </a:lnTo>
                  <a:cubicBezTo>
                    <a:pt x="0" y="6150"/>
                    <a:pt x="2914" y="8310"/>
                    <a:pt x="5097" y="8310"/>
                  </a:cubicBezTo>
                  <a:cubicBezTo>
                    <a:pt x="5201" y="8310"/>
                    <a:pt x="5304" y="8305"/>
                    <a:pt x="5404" y="8295"/>
                  </a:cubicBezTo>
                  <a:cubicBezTo>
                    <a:pt x="7326" y="8101"/>
                    <a:pt x="7976" y="5611"/>
                    <a:pt x="7384" y="3964"/>
                  </a:cubicBezTo>
                  <a:cubicBezTo>
                    <a:pt x="5980" y="50"/>
                    <a:pt x="2728" y="1"/>
                    <a:pt x="2564" y="1"/>
                  </a:cubicBez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2"/>
            <p:cNvSpPr/>
            <p:nvPr/>
          </p:nvSpPr>
          <p:spPr>
            <a:xfrm>
              <a:off x="6444875" y="2351250"/>
              <a:ext cx="251375" cy="994600"/>
            </a:xfrm>
            <a:custGeom>
              <a:rect b="b" l="l" r="r" t="t"/>
              <a:pathLst>
                <a:path extrusionOk="0" h="39784" w="10055">
                  <a:moveTo>
                    <a:pt x="6747" y="0"/>
                  </a:moveTo>
                  <a:cubicBezTo>
                    <a:pt x="6108" y="0"/>
                    <a:pt x="5098" y="409"/>
                    <a:pt x="3552" y="1925"/>
                  </a:cubicBezTo>
                  <a:cubicBezTo>
                    <a:pt x="0" y="5404"/>
                    <a:pt x="679" y="13072"/>
                    <a:pt x="679" y="13072"/>
                  </a:cubicBezTo>
                  <a:cubicBezTo>
                    <a:pt x="679" y="13072"/>
                    <a:pt x="1096" y="18212"/>
                    <a:pt x="2273" y="21053"/>
                  </a:cubicBezTo>
                  <a:cubicBezTo>
                    <a:pt x="2314" y="21149"/>
                    <a:pt x="2354" y="21241"/>
                    <a:pt x="2395" y="21331"/>
                  </a:cubicBezTo>
                  <a:cubicBezTo>
                    <a:pt x="2386" y="21517"/>
                    <a:pt x="2366" y="21700"/>
                    <a:pt x="2334" y="21882"/>
                  </a:cubicBezTo>
                  <a:cubicBezTo>
                    <a:pt x="1670" y="26164"/>
                    <a:pt x="2009" y="34441"/>
                    <a:pt x="3328" y="39784"/>
                  </a:cubicBezTo>
                  <a:cubicBezTo>
                    <a:pt x="3328" y="39784"/>
                    <a:pt x="10054" y="34963"/>
                    <a:pt x="9498" y="26990"/>
                  </a:cubicBezTo>
                  <a:cubicBezTo>
                    <a:pt x="9121" y="21581"/>
                    <a:pt x="7718" y="14290"/>
                    <a:pt x="7718" y="14290"/>
                  </a:cubicBezTo>
                  <a:lnTo>
                    <a:pt x="7738" y="562"/>
                  </a:lnTo>
                  <a:cubicBezTo>
                    <a:pt x="7738" y="562"/>
                    <a:pt x="7497" y="0"/>
                    <a:pt x="6747" y="0"/>
                  </a:cubicBezTo>
                  <a:close/>
                </a:path>
              </a:pathLst>
            </a:custGeom>
            <a:solidFill>
              <a:srgbClr val="F68F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2"/>
            <p:cNvSpPr/>
            <p:nvPr/>
          </p:nvSpPr>
          <p:spPr>
            <a:xfrm>
              <a:off x="6501700" y="2877575"/>
              <a:ext cx="85400" cy="56050"/>
            </a:xfrm>
            <a:custGeom>
              <a:rect b="b" l="l" r="r" t="t"/>
              <a:pathLst>
                <a:path extrusionOk="0" h="2242" w="3416">
                  <a:moveTo>
                    <a:pt x="0" y="0"/>
                  </a:moveTo>
                  <a:cubicBezTo>
                    <a:pt x="41" y="96"/>
                    <a:pt x="81" y="188"/>
                    <a:pt x="122" y="278"/>
                  </a:cubicBezTo>
                  <a:cubicBezTo>
                    <a:pt x="122" y="278"/>
                    <a:pt x="99" y="470"/>
                    <a:pt x="61" y="829"/>
                  </a:cubicBezTo>
                  <a:cubicBezTo>
                    <a:pt x="907" y="1597"/>
                    <a:pt x="1966" y="2090"/>
                    <a:pt x="3096" y="2238"/>
                  </a:cubicBezTo>
                  <a:cubicBezTo>
                    <a:pt x="3111" y="2241"/>
                    <a:pt x="3122" y="2241"/>
                    <a:pt x="3134" y="2241"/>
                  </a:cubicBezTo>
                  <a:cubicBezTo>
                    <a:pt x="3276" y="2241"/>
                    <a:pt x="3395" y="2131"/>
                    <a:pt x="3406" y="1989"/>
                  </a:cubicBezTo>
                  <a:cubicBezTo>
                    <a:pt x="3415" y="1847"/>
                    <a:pt x="3311" y="1722"/>
                    <a:pt x="3169" y="1702"/>
                  </a:cubicBezTo>
                  <a:cubicBezTo>
                    <a:pt x="1908" y="1528"/>
                    <a:pt x="841" y="954"/>
                    <a:pt x="0"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2"/>
            <p:cNvSpPr/>
            <p:nvPr/>
          </p:nvSpPr>
          <p:spPr>
            <a:xfrm>
              <a:off x="6557125" y="2384500"/>
              <a:ext cx="80700" cy="202050"/>
            </a:xfrm>
            <a:custGeom>
              <a:rect b="b" l="l" r="r" t="t"/>
              <a:pathLst>
                <a:path extrusionOk="0" h="8082" w="3228">
                  <a:moveTo>
                    <a:pt x="3228" y="1"/>
                  </a:moveTo>
                  <a:cubicBezTo>
                    <a:pt x="3227" y="1"/>
                    <a:pt x="1511" y="601"/>
                    <a:pt x="955" y="1671"/>
                  </a:cubicBezTo>
                  <a:cubicBezTo>
                    <a:pt x="401" y="2743"/>
                    <a:pt x="1" y="7463"/>
                    <a:pt x="847" y="7889"/>
                  </a:cubicBezTo>
                  <a:cubicBezTo>
                    <a:pt x="1116" y="8024"/>
                    <a:pt x="1426" y="8081"/>
                    <a:pt x="1728" y="8081"/>
                  </a:cubicBezTo>
                  <a:cubicBezTo>
                    <a:pt x="2378" y="8081"/>
                    <a:pt x="2989" y="7816"/>
                    <a:pt x="3051" y="7495"/>
                  </a:cubicBezTo>
                  <a:cubicBezTo>
                    <a:pt x="3222" y="6608"/>
                    <a:pt x="3228" y="1"/>
                    <a:pt x="3228" y="1"/>
                  </a:cubicBezTo>
                  <a:close/>
                </a:path>
              </a:pathLst>
            </a:custGeom>
            <a:solidFill>
              <a:srgbClr val="F9B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2"/>
            <p:cNvSpPr/>
            <p:nvPr/>
          </p:nvSpPr>
          <p:spPr>
            <a:xfrm>
              <a:off x="5570125" y="2904025"/>
              <a:ext cx="132900" cy="122000"/>
            </a:xfrm>
            <a:custGeom>
              <a:rect b="b" l="l" r="r" t="t"/>
              <a:pathLst>
                <a:path extrusionOk="0" h="4880" w="5316">
                  <a:moveTo>
                    <a:pt x="2020" y="1"/>
                  </a:moveTo>
                  <a:cubicBezTo>
                    <a:pt x="498" y="1"/>
                    <a:pt x="0" y="1647"/>
                    <a:pt x="593" y="2838"/>
                  </a:cubicBezTo>
                  <a:cubicBezTo>
                    <a:pt x="1495" y="4650"/>
                    <a:pt x="4115" y="4879"/>
                    <a:pt x="4115" y="4879"/>
                  </a:cubicBezTo>
                  <a:cubicBezTo>
                    <a:pt x="5063" y="3984"/>
                    <a:pt x="5315" y="3151"/>
                    <a:pt x="5223" y="1638"/>
                  </a:cubicBezTo>
                  <a:cubicBezTo>
                    <a:pt x="3883" y="448"/>
                    <a:pt x="2812" y="1"/>
                    <a:pt x="2020" y="1"/>
                  </a:cubicBezTo>
                  <a:close/>
                </a:path>
              </a:pathLst>
            </a:custGeom>
            <a:solidFill>
              <a:srgbClr val="F9B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2"/>
            <p:cNvSpPr/>
            <p:nvPr/>
          </p:nvSpPr>
          <p:spPr>
            <a:xfrm>
              <a:off x="5534025" y="3105750"/>
              <a:ext cx="120450" cy="122975"/>
            </a:xfrm>
            <a:custGeom>
              <a:rect b="b" l="l" r="r" t="t"/>
              <a:pathLst>
                <a:path extrusionOk="0" h="4919" w="4818">
                  <a:moveTo>
                    <a:pt x="1875" y="1"/>
                  </a:moveTo>
                  <a:cubicBezTo>
                    <a:pt x="636" y="1"/>
                    <a:pt x="1" y="1449"/>
                    <a:pt x="306" y="2658"/>
                  </a:cubicBezTo>
                  <a:cubicBezTo>
                    <a:pt x="799" y="4620"/>
                    <a:pt x="3098" y="4919"/>
                    <a:pt x="3098" y="4919"/>
                  </a:cubicBezTo>
                  <a:cubicBezTo>
                    <a:pt x="4214" y="4244"/>
                    <a:pt x="4585" y="3600"/>
                    <a:pt x="4817" y="2101"/>
                  </a:cubicBezTo>
                  <a:cubicBezTo>
                    <a:pt x="3656" y="564"/>
                    <a:pt x="2648" y="1"/>
                    <a:pt x="1875" y="1"/>
                  </a:cubicBezTo>
                  <a:close/>
                </a:path>
              </a:pathLst>
            </a:custGeom>
            <a:solidFill>
              <a:srgbClr val="F9B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2"/>
            <p:cNvSpPr/>
            <p:nvPr/>
          </p:nvSpPr>
          <p:spPr>
            <a:xfrm>
              <a:off x="6800375" y="2866325"/>
              <a:ext cx="141425" cy="133450"/>
            </a:xfrm>
            <a:custGeom>
              <a:rect b="b" l="l" r="r" t="t"/>
              <a:pathLst>
                <a:path extrusionOk="0" h="5338" w="5657">
                  <a:moveTo>
                    <a:pt x="220" y="1"/>
                  </a:moveTo>
                  <a:cubicBezTo>
                    <a:pt x="99" y="1"/>
                    <a:pt x="0" y="99"/>
                    <a:pt x="0" y="221"/>
                  </a:cubicBezTo>
                  <a:lnTo>
                    <a:pt x="0" y="5118"/>
                  </a:lnTo>
                  <a:cubicBezTo>
                    <a:pt x="0" y="5239"/>
                    <a:pt x="99" y="5338"/>
                    <a:pt x="220" y="5338"/>
                  </a:cubicBezTo>
                  <a:lnTo>
                    <a:pt x="5436" y="5338"/>
                  </a:lnTo>
                  <a:cubicBezTo>
                    <a:pt x="5558" y="5338"/>
                    <a:pt x="5653" y="5239"/>
                    <a:pt x="5656" y="5120"/>
                  </a:cubicBezTo>
                  <a:lnTo>
                    <a:pt x="5656" y="221"/>
                  </a:lnTo>
                  <a:cubicBezTo>
                    <a:pt x="5656" y="99"/>
                    <a:pt x="5558" y="1"/>
                    <a:pt x="5436" y="1"/>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2"/>
            <p:cNvSpPr/>
            <p:nvPr/>
          </p:nvSpPr>
          <p:spPr>
            <a:xfrm>
              <a:off x="6800375" y="2852550"/>
              <a:ext cx="141425" cy="133400"/>
            </a:xfrm>
            <a:custGeom>
              <a:rect b="b" l="l" r="r" t="t"/>
              <a:pathLst>
                <a:path extrusionOk="0" h="5336" w="5657">
                  <a:moveTo>
                    <a:pt x="220" y="1"/>
                  </a:moveTo>
                  <a:cubicBezTo>
                    <a:pt x="99" y="1"/>
                    <a:pt x="3" y="97"/>
                    <a:pt x="0" y="218"/>
                  </a:cubicBezTo>
                  <a:lnTo>
                    <a:pt x="0" y="5115"/>
                  </a:lnTo>
                  <a:cubicBezTo>
                    <a:pt x="0" y="5237"/>
                    <a:pt x="99" y="5335"/>
                    <a:pt x="220" y="5335"/>
                  </a:cubicBezTo>
                  <a:lnTo>
                    <a:pt x="5436" y="5335"/>
                  </a:lnTo>
                  <a:cubicBezTo>
                    <a:pt x="5555" y="5335"/>
                    <a:pt x="5653" y="5237"/>
                    <a:pt x="5656" y="5118"/>
                  </a:cubicBezTo>
                  <a:lnTo>
                    <a:pt x="5656" y="221"/>
                  </a:lnTo>
                  <a:cubicBezTo>
                    <a:pt x="5656" y="99"/>
                    <a:pt x="5558" y="1"/>
                    <a:pt x="5436" y="1"/>
                  </a:cubicBezTo>
                  <a:close/>
                </a:path>
              </a:pathLst>
            </a:custGeom>
            <a:solidFill>
              <a:srgbClr val="473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2"/>
            <p:cNvSpPr/>
            <p:nvPr/>
          </p:nvSpPr>
          <p:spPr>
            <a:xfrm>
              <a:off x="6843850" y="2870450"/>
              <a:ext cx="54025" cy="97600"/>
            </a:xfrm>
            <a:custGeom>
              <a:rect b="b" l="l" r="r" t="t"/>
              <a:pathLst>
                <a:path extrusionOk="0" h="3904" w="2161">
                  <a:moveTo>
                    <a:pt x="2114" y="1"/>
                  </a:moveTo>
                  <a:lnTo>
                    <a:pt x="1862" y="4"/>
                  </a:lnTo>
                  <a:cubicBezTo>
                    <a:pt x="1734" y="7"/>
                    <a:pt x="1604" y="10"/>
                    <a:pt x="1476" y="15"/>
                  </a:cubicBezTo>
                  <a:cubicBezTo>
                    <a:pt x="1027" y="30"/>
                    <a:pt x="696" y="343"/>
                    <a:pt x="670" y="789"/>
                  </a:cubicBezTo>
                  <a:cubicBezTo>
                    <a:pt x="659" y="1001"/>
                    <a:pt x="662" y="1210"/>
                    <a:pt x="659" y="1427"/>
                  </a:cubicBezTo>
                  <a:cubicBezTo>
                    <a:pt x="641" y="1430"/>
                    <a:pt x="624" y="1433"/>
                    <a:pt x="604" y="1436"/>
                  </a:cubicBezTo>
                  <a:cubicBezTo>
                    <a:pt x="450" y="1439"/>
                    <a:pt x="293" y="1439"/>
                    <a:pt x="140" y="1439"/>
                  </a:cubicBezTo>
                  <a:cubicBezTo>
                    <a:pt x="64" y="1439"/>
                    <a:pt x="1" y="1442"/>
                    <a:pt x="21" y="1549"/>
                  </a:cubicBezTo>
                  <a:cubicBezTo>
                    <a:pt x="24" y="1595"/>
                    <a:pt x="24" y="1642"/>
                    <a:pt x="21" y="1688"/>
                  </a:cubicBezTo>
                  <a:cubicBezTo>
                    <a:pt x="24" y="1824"/>
                    <a:pt x="27" y="1961"/>
                    <a:pt x="30" y="2106"/>
                  </a:cubicBezTo>
                  <a:lnTo>
                    <a:pt x="470" y="2106"/>
                  </a:lnTo>
                  <a:cubicBezTo>
                    <a:pt x="476" y="2106"/>
                    <a:pt x="481" y="2106"/>
                    <a:pt x="487" y="2106"/>
                  </a:cubicBezTo>
                  <a:cubicBezTo>
                    <a:pt x="679" y="2106"/>
                    <a:pt x="673" y="2108"/>
                    <a:pt x="676" y="2309"/>
                  </a:cubicBezTo>
                  <a:cubicBezTo>
                    <a:pt x="676" y="2662"/>
                    <a:pt x="682" y="3013"/>
                    <a:pt x="685" y="3367"/>
                  </a:cubicBezTo>
                  <a:lnTo>
                    <a:pt x="685" y="3903"/>
                  </a:lnTo>
                  <a:lnTo>
                    <a:pt x="769" y="3903"/>
                  </a:lnTo>
                  <a:cubicBezTo>
                    <a:pt x="1004" y="3903"/>
                    <a:pt x="1238" y="3903"/>
                    <a:pt x="1485" y="3897"/>
                  </a:cubicBezTo>
                  <a:cubicBezTo>
                    <a:pt x="1479" y="3291"/>
                    <a:pt x="1473" y="2694"/>
                    <a:pt x="1467" y="2091"/>
                  </a:cubicBezTo>
                  <a:cubicBezTo>
                    <a:pt x="1621" y="2091"/>
                    <a:pt x="1760" y="2088"/>
                    <a:pt x="1902" y="2088"/>
                  </a:cubicBezTo>
                  <a:cubicBezTo>
                    <a:pt x="1911" y="2088"/>
                    <a:pt x="1920" y="2088"/>
                    <a:pt x="1928" y="2085"/>
                  </a:cubicBezTo>
                  <a:lnTo>
                    <a:pt x="2015" y="2085"/>
                  </a:lnTo>
                  <a:lnTo>
                    <a:pt x="2160" y="1421"/>
                  </a:lnTo>
                  <a:lnTo>
                    <a:pt x="1897" y="1421"/>
                  </a:lnTo>
                  <a:lnTo>
                    <a:pt x="1459" y="1424"/>
                  </a:lnTo>
                  <a:cubicBezTo>
                    <a:pt x="1459" y="1245"/>
                    <a:pt x="1453" y="1071"/>
                    <a:pt x="1459" y="900"/>
                  </a:cubicBezTo>
                  <a:cubicBezTo>
                    <a:pt x="1462" y="766"/>
                    <a:pt x="1517" y="703"/>
                    <a:pt x="1647" y="688"/>
                  </a:cubicBezTo>
                  <a:cubicBezTo>
                    <a:pt x="1723" y="676"/>
                    <a:pt x="1798" y="676"/>
                    <a:pt x="1873" y="674"/>
                  </a:cubicBezTo>
                  <a:lnTo>
                    <a:pt x="2114" y="674"/>
                  </a:lnTo>
                  <a:lnTo>
                    <a:pt x="211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2"/>
            <p:cNvSpPr/>
            <p:nvPr/>
          </p:nvSpPr>
          <p:spPr>
            <a:xfrm>
              <a:off x="6764550" y="2660050"/>
              <a:ext cx="141375" cy="133475"/>
            </a:xfrm>
            <a:custGeom>
              <a:rect b="b" l="l" r="r" t="t"/>
              <a:pathLst>
                <a:path extrusionOk="0" h="5339" w="5655">
                  <a:moveTo>
                    <a:pt x="218" y="1"/>
                  </a:moveTo>
                  <a:cubicBezTo>
                    <a:pt x="97" y="1"/>
                    <a:pt x="1" y="100"/>
                    <a:pt x="1" y="221"/>
                  </a:cubicBezTo>
                  <a:lnTo>
                    <a:pt x="1" y="5118"/>
                  </a:lnTo>
                  <a:cubicBezTo>
                    <a:pt x="1" y="5240"/>
                    <a:pt x="97" y="5338"/>
                    <a:pt x="218" y="5338"/>
                  </a:cubicBezTo>
                  <a:lnTo>
                    <a:pt x="5434" y="5338"/>
                  </a:lnTo>
                  <a:cubicBezTo>
                    <a:pt x="5556" y="5338"/>
                    <a:pt x="5654" y="5240"/>
                    <a:pt x="5654" y="5118"/>
                  </a:cubicBezTo>
                  <a:lnTo>
                    <a:pt x="5654" y="221"/>
                  </a:lnTo>
                  <a:cubicBezTo>
                    <a:pt x="5654" y="100"/>
                    <a:pt x="5556" y="1"/>
                    <a:pt x="5434" y="1"/>
                  </a:cubicBezTo>
                  <a:close/>
                </a:path>
              </a:pathLst>
            </a:custGeom>
            <a:solidFill>
              <a:srgbClr val="B52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2"/>
            <p:cNvSpPr/>
            <p:nvPr/>
          </p:nvSpPr>
          <p:spPr>
            <a:xfrm>
              <a:off x="6764500" y="2645775"/>
              <a:ext cx="141425" cy="133475"/>
            </a:xfrm>
            <a:custGeom>
              <a:rect b="b" l="l" r="r" t="t"/>
              <a:pathLst>
                <a:path extrusionOk="0" h="5339" w="5657">
                  <a:moveTo>
                    <a:pt x="220" y="1"/>
                  </a:moveTo>
                  <a:cubicBezTo>
                    <a:pt x="99" y="1"/>
                    <a:pt x="0" y="99"/>
                    <a:pt x="3" y="221"/>
                  </a:cubicBezTo>
                  <a:lnTo>
                    <a:pt x="3" y="5121"/>
                  </a:lnTo>
                  <a:cubicBezTo>
                    <a:pt x="0" y="5239"/>
                    <a:pt x="99" y="5338"/>
                    <a:pt x="220" y="5338"/>
                  </a:cubicBezTo>
                  <a:lnTo>
                    <a:pt x="5436" y="5338"/>
                  </a:lnTo>
                  <a:cubicBezTo>
                    <a:pt x="5558" y="5338"/>
                    <a:pt x="5656" y="5239"/>
                    <a:pt x="5656" y="5118"/>
                  </a:cubicBezTo>
                  <a:lnTo>
                    <a:pt x="5656" y="221"/>
                  </a:lnTo>
                  <a:cubicBezTo>
                    <a:pt x="5656" y="99"/>
                    <a:pt x="5558" y="1"/>
                    <a:pt x="5436"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2"/>
            <p:cNvSpPr/>
            <p:nvPr/>
          </p:nvSpPr>
          <p:spPr>
            <a:xfrm>
              <a:off x="6812400" y="2677825"/>
              <a:ext cx="61275" cy="69450"/>
            </a:xfrm>
            <a:custGeom>
              <a:rect b="b" l="l" r="r" t="t"/>
              <a:pathLst>
                <a:path extrusionOk="0" h="2778" w="2451">
                  <a:moveTo>
                    <a:pt x="0" y="0"/>
                  </a:moveTo>
                  <a:lnTo>
                    <a:pt x="6" y="1389"/>
                  </a:lnTo>
                  <a:lnTo>
                    <a:pt x="6" y="1859"/>
                  </a:lnTo>
                  <a:lnTo>
                    <a:pt x="12" y="2778"/>
                  </a:lnTo>
                  <a:lnTo>
                    <a:pt x="1230" y="2079"/>
                  </a:lnTo>
                  <a:lnTo>
                    <a:pt x="2450" y="1380"/>
                  </a:lnTo>
                  <a:lnTo>
                    <a:pt x="1551" y="873"/>
                  </a:lnTo>
                  <a:lnTo>
                    <a:pt x="1227" y="69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2"/>
            <p:cNvSpPr/>
            <p:nvPr/>
          </p:nvSpPr>
          <p:spPr>
            <a:xfrm>
              <a:off x="6764550" y="3090500"/>
              <a:ext cx="141375" cy="133375"/>
            </a:xfrm>
            <a:custGeom>
              <a:rect b="b" l="l" r="r" t="t"/>
              <a:pathLst>
                <a:path extrusionOk="0" h="5335" w="5655">
                  <a:moveTo>
                    <a:pt x="5439" y="0"/>
                  </a:moveTo>
                  <a:cubicBezTo>
                    <a:pt x="5437" y="0"/>
                    <a:pt x="5436" y="0"/>
                    <a:pt x="5434" y="0"/>
                  </a:cubicBezTo>
                  <a:lnTo>
                    <a:pt x="221" y="0"/>
                  </a:lnTo>
                  <a:cubicBezTo>
                    <a:pt x="100" y="0"/>
                    <a:pt x="1" y="96"/>
                    <a:pt x="1" y="218"/>
                  </a:cubicBezTo>
                  <a:lnTo>
                    <a:pt x="1" y="5117"/>
                  </a:lnTo>
                  <a:cubicBezTo>
                    <a:pt x="1" y="5239"/>
                    <a:pt x="100" y="5335"/>
                    <a:pt x="221" y="5335"/>
                  </a:cubicBezTo>
                  <a:lnTo>
                    <a:pt x="5434" y="5335"/>
                  </a:lnTo>
                  <a:cubicBezTo>
                    <a:pt x="5556" y="5335"/>
                    <a:pt x="5654" y="5236"/>
                    <a:pt x="5654" y="5117"/>
                  </a:cubicBezTo>
                  <a:lnTo>
                    <a:pt x="5654" y="218"/>
                  </a:lnTo>
                  <a:cubicBezTo>
                    <a:pt x="5654" y="98"/>
                    <a:pt x="5558" y="0"/>
                    <a:pt x="5439"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2"/>
            <p:cNvSpPr/>
            <p:nvPr/>
          </p:nvSpPr>
          <p:spPr>
            <a:xfrm>
              <a:off x="6764550" y="3078625"/>
              <a:ext cx="141375" cy="133450"/>
            </a:xfrm>
            <a:custGeom>
              <a:rect b="b" l="l" r="r" t="t"/>
              <a:pathLst>
                <a:path extrusionOk="0" h="5338" w="5655">
                  <a:moveTo>
                    <a:pt x="221" y="0"/>
                  </a:moveTo>
                  <a:cubicBezTo>
                    <a:pt x="100" y="0"/>
                    <a:pt x="1" y="99"/>
                    <a:pt x="1" y="220"/>
                  </a:cubicBezTo>
                  <a:lnTo>
                    <a:pt x="1" y="5117"/>
                  </a:lnTo>
                  <a:cubicBezTo>
                    <a:pt x="1" y="5239"/>
                    <a:pt x="100" y="5337"/>
                    <a:pt x="221" y="5337"/>
                  </a:cubicBezTo>
                  <a:lnTo>
                    <a:pt x="5434" y="5337"/>
                  </a:lnTo>
                  <a:cubicBezTo>
                    <a:pt x="5556" y="5337"/>
                    <a:pt x="5654" y="5239"/>
                    <a:pt x="5654" y="5117"/>
                  </a:cubicBezTo>
                  <a:lnTo>
                    <a:pt x="5654" y="220"/>
                  </a:lnTo>
                  <a:cubicBezTo>
                    <a:pt x="5654" y="99"/>
                    <a:pt x="5556" y="0"/>
                    <a:pt x="5434" y="0"/>
                  </a:cubicBezTo>
                  <a:close/>
                </a:path>
              </a:pathLst>
            </a:custGeom>
            <a:solidFill>
              <a:srgbClr val="36C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2"/>
            <p:cNvSpPr/>
            <p:nvPr/>
          </p:nvSpPr>
          <p:spPr>
            <a:xfrm>
              <a:off x="6789775" y="3105925"/>
              <a:ext cx="90925" cy="74475"/>
            </a:xfrm>
            <a:custGeom>
              <a:rect b="b" l="l" r="r" t="t"/>
              <a:pathLst>
                <a:path extrusionOk="0" h="2979" w="3637">
                  <a:moveTo>
                    <a:pt x="1819" y="1"/>
                  </a:moveTo>
                  <a:cubicBezTo>
                    <a:pt x="815" y="1"/>
                    <a:pt x="1" y="668"/>
                    <a:pt x="1" y="1488"/>
                  </a:cubicBezTo>
                  <a:cubicBezTo>
                    <a:pt x="1" y="2312"/>
                    <a:pt x="815" y="2978"/>
                    <a:pt x="1819" y="2978"/>
                  </a:cubicBezTo>
                  <a:cubicBezTo>
                    <a:pt x="2822" y="2978"/>
                    <a:pt x="3636" y="2312"/>
                    <a:pt x="3636" y="1488"/>
                  </a:cubicBezTo>
                  <a:cubicBezTo>
                    <a:pt x="3636" y="668"/>
                    <a:pt x="2822" y="1"/>
                    <a:pt x="18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2"/>
            <p:cNvSpPr/>
            <p:nvPr/>
          </p:nvSpPr>
          <p:spPr>
            <a:xfrm>
              <a:off x="6849650" y="3163125"/>
              <a:ext cx="21400" cy="29150"/>
            </a:xfrm>
            <a:custGeom>
              <a:rect b="b" l="l" r="r" t="t"/>
              <a:pathLst>
                <a:path extrusionOk="0" h="1166" w="856">
                  <a:moveTo>
                    <a:pt x="618" y="0"/>
                  </a:moveTo>
                  <a:lnTo>
                    <a:pt x="0" y="238"/>
                  </a:lnTo>
                  <a:lnTo>
                    <a:pt x="856" y="1166"/>
                  </a:lnTo>
                  <a:lnTo>
                    <a:pt x="6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2"/>
            <p:cNvSpPr/>
            <p:nvPr/>
          </p:nvSpPr>
          <p:spPr>
            <a:xfrm>
              <a:off x="5490650" y="1939725"/>
              <a:ext cx="75600" cy="74150"/>
            </a:xfrm>
            <a:custGeom>
              <a:rect b="b" l="l" r="r" t="t"/>
              <a:pathLst>
                <a:path extrusionOk="0" h="2966" w="3024">
                  <a:moveTo>
                    <a:pt x="1512" y="1"/>
                  </a:moveTo>
                  <a:cubicBezTo>
                    <a:pt x="1460" y="1"/>
                    <a:pt x="1408" y="34"/>
                    <a:pt x="1395" y="99"/>
                  </a:cubicBezTo>
                  <a:cubicBezTo>
                    <a:pt x="1235" y="937"/>
                    <a:pt x="966" y="1206"/>
                    <a:pt x="128" y="1366"/>
                  </a:cubicBezTo>
                  <a:cubicBezTo>
                    <a:pt x="0" y="1392"/>
                    <a:pt x="0" y="1574"/>
                    <a:pt x="128" y="1600"/>
                  </a:cubicBezTo>
                  <a:cubicBezTo>
                    <a:pt x="966" y="1760"/>
                    <a:pt x="1235" y="2030"/>
                    <a:pt x="1395" y="2867"/>
                  </a:cubicBezTo>
                  <a:cubicBezTo>
                    <a:pt x="1408" y="2933"/>
                    <a:pt x="1460" y="2965"/>
                    <a:pt x="1512" y="2965"/>
                  </a:cubicBezTo>
                  <a:cubicBezTo>
                    <a:pt x="1564" y="2965"/>
                    <a:pt x="1616" y="2933"/>
                    <a:pt x="1630" y="2867"/>
                  </a:cubicBezTo>
                  <a:cubicBezTo>
                    <a:pt x="1789" y="2030"/>
                    <a:pt x="2059" y="1760"/>
                    <a:pt x="2896" y="1600"/>
                  </a:cubicBezTo>
                  <a:cubicBezTo>
                    <a:pt x="3024" y="1574"/>
                    <a:pt x="3024" y="1392"/>
                    <a:pt x="2896" y="1366"/>
                  </a:cubicBezTo>
                  <a:cubicBezTo>
                    <a:pt x="2059" y="1206"/>
                    <a:pt x="1789" y="937"/>
                    <a:pt x="1630" y="99"/>
                  </a:cubicBezTo>
                  <a:cubicBezTo>
                    <a:pt x="1616" y="34"/>
                    <a:pt x="1564" y="1"/>
                    <a:pt x="15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2"/>
            <p:cNvSpPr/>
            <p:nvPr/>
          </p:nvSpPr>
          <p:spPr>
            <a:xfrm>
              <a:off x="5390125" y="1819725"/>
              <a:ext cx="118875" cy="116300"/>
            </a:xfrm>
            <a:custGeom>
              <a:rect b="b" l="l" r="r" t="t"/>
              <a:pathLst>
                <a:path extrusionOk="0" h="4652" w="4755">
                  <a:moveTo>
                    <a:pt x="2379" y="0"/>
                  </a:moveTo>
                  <a:cubicBezTo>
                    <a:pt x="2297" y="0"/>
                    <a:pt x="2215" y="50"/>
                    <a:pt x="2195" y="150"/>
                  </a:cubicBezTo>
                  <a:cubicBezTo>
                    <a:pt x="1943" y="1469"/>
                    <a:pt x="1519" y="1892"/>
                    <a:pt x="203" y="2142"/>
                  </a:cubicBezTo>
                  <a:cubicBezTo>
                    <a:pt x="0" y="2182"/>
                    <a:pt x="0" y="2469"/>
                    <a:pt x="203" y="2510"/>
                  </a:cubicBezTo>
                  <a:cubicBezTo>
                    <a:pt x="1522" y="2762"/>
                    <a:pt x="1946" y="3185"/>
                    <a:pt x="2195" y="4502"/>
                  </a:cubicBezTo>
                  <a:cubicBezTo>
                    <a:pt x="2215" y="4602"/>
                    <a:pt x="2297" y="4652"/>
                    <a:pt x="2379" y="4652"/>
                  </a:cubicBezTo>
                  <a:cubicBezTo>
                    <a:pt x="2460" y="4652"/>
                    <a:pt x="2541" y="4602"/>
                    <a:pt x="2560" y="4502"/>
                  </a:cubicBezTo>
                  <a:cubicBezTo>
                    <a:pt x="2815" y="3183"/>
                    <a:pt x="3239" y="2759"/>
                    <a:pt x="4555" y="2510"/>
                  </a:cubicBezTo>
                  <a:cubicBezTo>
                    <a:pt x="4755" y="2469"/>
                    <a:pt x="4755" y="2182"/>
                    <a:pt x="4555" y="2142"/>
                  </a:cubicBezTo>
                  <a:cubicBezTo>
                    <a:pt x="3236" y="1890"/>
                    <a:pt x="2812" y="1466"/>
                    <a:pt x="2560" y="150"/>
                  </a:cubicBezTo>
                  <a:cubicBezTo>
                    <a:pt x="2541" y="50"/>
                    <a:pt x="2460" y="0"/>
                    <a:pt x="2379"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2"/>
            <p:cNvSpPr/>
            <p:nvPr/>
          </p:nvSpPr>
          <p:spPr>
            <a:xfrm>
              <a:off x="6690125" y="3292500"/>
              <a:ext cx="75700" cy="74100"/>
            </a:xfrm>
            <a:custGeom>
              <a:rect b="b" l="l" r="r" t="t"/>
              <a:pathLst>
                <a:path extrusionOk="0" h="2964" w="3028">
                  <a:moveTo>
                    <a:pt x="1514" y="1"/>
                  </a:moveTo>
                  <a:cubicBezTo>
                    <a:pt x="1462" y="1"/>
                    <a:pt x="1410" y="34"/>
                    <a:pt x="1398" y="99"/>
                  </a:cubicBezTo>
                  <a:cubicBezTo>
                    <a:pt x="1239" y="937"/>
                    <a:pt x="969" y="1206"/>
                    <a:pt x="128" y="1366"/>
                  </a:cubicBezTo>
                  <a:cubicBezTo>
                    <a:pt x="1" y="1392"/>
                    <a:pt x="1" y="1574"/>
                    <a:pt x="128" y="1598"/>
                  </a:cubicBezTo>
                  <a:cubicBezTo>
                    <a:pt x="966" y="1757"/>
                    <a:pt x="1236" y="2027"/>
                    <a:pt x="1398" y="2867"/>
                  </a:cubicBezTo>
                  <a:cubicBezTo>
                    <a:pt x="1410" y="2931"/>
                    <a:pt x="1462" y="2963"/>
                    <a:pt x="1514" y="2963"/>
                  </a:cubicBezTo>
                  <a:cubicBezTo>
                    <a:pt x="1566" y="2963"/>
                    <a:pt x="1618" y="2931"/>
                    <a:pt x="1630" y="2867"/>
                  </a:cubicBezTo>
                  <a:cubicBezTo>
                    <a:pt x="1789" y="2030"/>
                    <a:pt x="2059" y="1760"/>
                    <a:pt x="2900" y="1598"/>
                  </a:cubicBezTo>
                  <a:cubicBezTo>
                    <a:pt x="3027" y="1574"/>
                    <a:pt x="3027" y="1392"/>
                    <a:pt x="2900" y="1366"/>
                  </a:cubicBezTo>
                  <a:cubicBezTo>
                    <a:pt x="2059" y="1206"/>
                    <a:pt x="1789" y="937"/>
                    <a:pt x="1630" y="99"/>
                  </a:cubicBezTo>
                  <a:cubicBezTo>
                    <a:pt x="1618" y="34"/>
                    <a:pt x="1566" y="1"/>
                    <a:pt x="1514"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2"/>
            <p:cNvSpPr/>
            <p:nvPr/>
          </p:nvSpPr>
          <p:spPr>
            <a:xfrm>
              <a:off x="6767450" y="3350225"/>
              <a:ext cx="118900" cy="116350"/>
            </a:xfrm>
            <a:custGeom>
              <a:rect b="b" l="l" r="r" t="t"/>
              <a:pathLst>
                <a:path extrusionOk="0" h="4654" w="4756">
                  <a:moveTo>
                    <a:pt x="2377" y="0"/>
                  </a:moveTo>
                  <a:cubicBezTo>
                    <a:pt x="2296" y="0"/>
                    <a:pt x="2214" y="51"/>
                    <a:pt x="2196" y="152"/>
                  </a:cubicBezTo>
                  <a:cubicBezTo>
                    <a:pt x="1943" y="1469"/>
                    <a:pt x="1520" y="1892"/>
                    <a:pt x="201" y="2144"/>
                  </a:cubicBezTo>
                  <a:cubicBezTo>
                    <a:pt x="1" y="2185"/>
                    <a:pt x="1" y="2472"/>
                    <a:pt x="201" y="2509"/>
                  </a:cubicBezTo>
                  <a:cubicBezTo>
                    <a:pt x="1520" y="2762"/>
                    <a:pt x="1940" y="3185"/>
                    <a:pt x="2196" y="4504"/>
                  </a:cubicBezTo>
                  <a:cubicBezTo>
                    <a:pt x="2214" y="4604"/>
                    <a:pt x="2296" y="4654"/>
                    <a:pt x="2377" y="4654"/>
                  </a:cubicBezTo>
                  <a:cubicBezTo>
                    <a:pt x="2459" y="4654"/>
                    <a:pt x="2541" y="4604"/>
                    <a:pt x="2561" y="4504"/>
                  </a:cubicBezTo>
                  <a:cubicBezTo>
                    <a:pt x="2810" y="3185"/>
                    <a:pt x="3233" y="2765"/>
                    <a:pt x="4552" y="2509"/>
                  </a:cubicBezTo>
                  <a:cubicBezTo>
                    <a:pt x="4755" y="2472"/>
                    <a:pt x="4755" y="2185"/>
                    <a:pt x="4552" y="2144"/>
                  </a:cubicBezTo>
                  <a:cubicBezTo>
                    <a:pt x="3236" y="1895"/>
                    <a:pt x="2813" y="1472"/>
                    <a:pt x="2561" y="152"/>
                  </a:cubicBezTo>
                  <a:cubicBezTo>
                    <a:pt x="2541" y="51"/>
                    <a:pt x="2459" y="0"/>
                    <a:pt x="23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2"/>
            <p:cNvSpPr/>
            <p:nvPr/>
          </p:nvSpPr>
          <p:spPr>
            <a:xfrm>
              <a:off x="5778025" y="2188975"/>
              <a:ext cx="582725" cy="524175"/>
            </a:xfrm>
            <a:custGeom>
              <a:rect b="b" l="l" r="r" t="t"/>
              <a:pathLst>
                <a:path extrusionOk="0" h="20967" w="23309">
                  <a:moveTo>
                    <a:pt x="11648" y="0"/>
                  </a:moveTo>
                  <a:cubicBezTo>
                    <a:pt x="7068" y="0"/>
                    <a:pt x="2858" y="3027"/>
                    <a:pt x="1563" y="7654"/>
                  </a:cubicBezTo>
                  <a:cubicBezTo>
                    <a:pt x="0" y="13228"/>
                    <a:pt x="3250" y="19012"/>
                    <a:pt x="8825" y="20575"/>
                  </a:cubicBezTo>
                  <a:cubicBezTo>
                    <a:pt x="9747" y="20836"/>
                    <a:pt x="10700" y="20966"/>
                    <a:pt x="11660" y="20966"/>
                  </a:cubicBezTo>
                  <a:cubicBezTo>
                    <a:pt x="16241" y="20966"/>
                    <a:pt x="20447" y="17939"/>
                    <a:pt x="21746" y="13313"/>
                  </a:cubicBezTo>
                  <a:cubicBezTo>
                    <a:pt x="23308" y="7741"/>
                    <a:pt x="20056" y="1954"/>
                    <a:pt x="14484" y="391"/>
                  </a:cubicBezTo>
                  <a:cubicBezTo>
                    <a:pt x="13562" y="133"/>
                    <a:pt x="12608" y="0"/>
                    <a:pt x="11648"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2"/>
            <p:cNvSpPr/>
            <p:nvPr/>
          </p:nvSpPr>
          <p:spPr>
            <a:xfrm>
              <a:off x="5781775" y="2155925"/>
              <a:ext cx="549625" cy="524100"/>
            </a:xfrm>
            <a:custGeom>
              <a:rect b="b" l="l" r="r" t="t"/>
              <a:pathLst>
                <a:path extrusionOk="0" h="20964" w="21985">
                  <a:moveTo>
                    <a:pt x="11503" y="0"/>
                  </a:moveTo>
                  <a:cubicBezTo>
                    <a:pt x="8820" y="0"/>
                    <a:pt x="6138" y="1023"/>
                    <a:pt x="4091" y="3070"/>
                  </a:cubicBezTo>
                  <a:cubicBezTo>
                    <a:pt x="1" y="7164"/>
                    <a:pt x="1" y="13800"/>
                    <a:pt x="4091" y="17893"/>
                  </a:cubicBezTo>
                  <a:cubicBezTo>
                    <a:pt x="6057" y="19859"/>
                    <a:pt x="8724" y="20963"/>
                    <a:pt x="11504" y="20963"/>
                  </a:cubicBezTo>
                  <a:cubicBezTo>
                    <a:pt x="14284" y="20963"/>
                    <a:pt x="16949" y="19859"/>
                    <a:pt x="18914" y="17893"/>
                  </a:cubicBezTo>
                  <a:cubicBezTo>
                    <a:pt x="20880" y="15928"/>
                    <a:pt x="21984" y="13260"/>
                    <a:pt x="21984" y="10480"/>
                  </a:cubicBezTo>
                  <a:cubicBezTo>
                    <a:pt x="21984" y="7700"/>
                    <a:pt x="20880" y="5036"/>
                    <a:pt x="18914" y="3070"/>
                  </a:cubicBezTo>
                  <a:cubicBezTo>
                    <a:pt x="16867" y="1023"/>
                    <a:pt x="14185" y="0"/>
                    <a:pt x="11503"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2"/>
            <p:cNvSpPr/>
            <p:nvPr/>
          </p:nvSpPr>
          <p:spPr>
            <a:xfrm>
              <a:off x="5842000" y="2210850"/>
              <a:ext cx="454675" cy="414225"/>
            </a:xfrm>
            <a:custGeom>
              <a:rect b="b" l="l" r="r" t="t"/>
              <a:pathLst>
                <a:path extrusionOk="0" h="16569" w="18187">
                  <a:moveTo>
                    <a:pt x="9094" y="1"/>
                  </a:moveTo>
                  <a:cubicBezTo>
                    <a:pt x="6974" y="1"/>
                    <a:pt x="4854" y="809"/>
                    <a:pt x="3236" y="2427"/>
                  </a:cubicBezTo>
                  <a:cubicBezTo>
                    <a:pt x="1" y="5662"/>
                    <a:pt x="1" y="10907"/>
                    <a:pt x="3236" y="14142"/>
                  </a:cubicBezTo>
                  <a:cubicBezTo>
                    <a:pt x="4854" y="15760"/>
                    <a:pt x="6974" y="16569"/>
                    <a:pt x="9094" y="16569"/>
                  </a:cubicBezTo>
                  <a:cubicBezTo>
                    <a:pt x="11214" y="16569"/>
                    <a:pt x="13334" y="15760"/>
                    <a:pt x="14951" y="14142"/>
                  </a:cubicBezTo>
                  <a:cubicBezTo>
                    <a:pt x="18187" y="10907"/>
                    <a:pt x="18187" y="5662"/>
                    <a:pt x="14951" y="2427"/>
                  </a:cubicBezTo>
                  <a:cubicBezTo>
                    <a:pt x="13334" y="809"/>
                    <a:pt x="11214" y="1"/>
                    <a:pt x="909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2"/>
            <p:cNvSpPr/>
            <p:nvPr/>
          </p:nvSpPr>
          <p:spPr>
            <a:xfrm>
              <a:off x="5902950" y="2265950"/>
              <a:ext cx="333425" cy="304450"/>
            </a:xfrm>
            <a:custGeom>
              <a:rect b="b" l="l" r="r" t="t"/>
              <a:pathLst>
                <a:path extrusionOk="0" h="12178" w="13337">
                  <a:moveTo>
                    <a:pt x="6664" y="0"/>
                  </a:moveTo>
                  <a:cubicBezTo>
                    <a:pt x="3869" y="0"/>
                    <a:pt x="1353" y="1937"/>
                    <a:pt x="726" y="4778"/>
                  </a:cubicBezTo>
                  <a:cubicBezTo>
                    <a:pt x="1" y="8059"/>
                    <a:pt x="2077" y="11309"/>
                    <a:pt x="5358" y="12034"/>
                  </a:cubicBezTo>
                  <a:cubicBezTo>
                    <a:pt x="5799" y="12131"/>
                    <a:pt x="6239" y="12177"/>
                    <a:pt x="6673" y="12177"/>
                  </a:cubicBezTo>
                  <a:cubicBezTo>
                    <a:pt x="9467" y="12177"/>
                    <a:pt x="11987" y="10242"/>
                    <a:pt x="12615" y="7401"/>
                  </a:cubicBezTo>
                  <a:cubicBezTo>
                    <a:pt x="13337" y="4117"/>
                    <a:pt x="11264" y="870"/>
                    <a:pt x="7982" y="145"/>
                  </a:cubicBezTo>
                  <a:cubicBezTo>
                    <a:pt x="7540" y="47"/>
                    <a:pt x="7099" y="0"/>
                    <a:pt x="6664"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2"/>
            <p:cNvSpPr/>
            <p:nvPr/>
          </p:nvSpPr>
          <p:spPr>
            <a:xfrm>
              <a:off x="5961300" y="2320700"/>
              <a:ext cx="212100" cy="194525"/>
            </a:xfrm>
            <a:custGeom>
              <a:rect b="b" l="l" r="r" t="t"/>
              <a:pathLst>
                <a:path extrusionOk="0" h="7781" w="8484">
                  <a:moveTo>
                    <a:pt x="4321" y="0"/>
                  </a:moveTo>
                  <a:cubicBezTo>
                    <a:pt x="4168" y="0"/>
                    <a:pt x="4014" y="9"/>
                    <a:pt x="3859" y="28"/>
                  </a:cubicBezTo>
                  <a:cubicBezTo>
                    <a:pt x="2297" y="216"/>
                    <a:pt x="1001" y="1324"/>
                    <a:pt x="578" y="2840"/>
                  </a:cubicBezTo>
                  <a:cubicBezTo>
                    <a:pt x="1" y="4907"/>
                    <a:pt x="1204" y="7055"/>
                    <a:pt x="3274" y="7635"/>
                  </a:cubicBezTo>
                  <a:cubicBezTo>
                    <a:pt x="3621" y="7733"/>
                    <a:pt x="3974" y="7780"/>
                    <a:pt x="4324" y="7780"/>
                  </a:cubicBezTo>
                  <a:cubicBezTo>
                    <a:pt x="5497" y="7780"/>
                    <a:pt x="6631" y="7246"/>
                    <a:pt x="7382" y="6293"/>
                  </a:cubicBezTo>
                  <a:cubicBezTo>
                    <a:pt x="8353" y="5058"/>
                    <a:pt x="8483" y="3356"/>
                    <a:pt x="7712" y="1985"/>
                  </a:cubicBezTo>
                  <a:cubicBezTo>
                    <a:pt x="7017" y="749"/>
                    <a:pt x="5715" y="0"/>
                    <a:pt x="43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2"/>
            <p:cNvSpPr/>
            <p:nvPr/>
          </p:nvSpPr>
          <p:spPr>
            <a:xfrm>
              <a:off x="6022325" y="2375575"/>
              <a:ext cx="92375" cy="84725"/>
            </a:xfrm>
            <a:custGeom>
              <a:rect b="b" l="l" r="r" t="t"/>
              <a:pathLst>
                <a:path extrusionOk="0" h="3389" w="3695">
                  <a:moveTo>
                    <a:pt x="1881" y="1"/>
                  </a:moveTo>
                  <a:cubicBezTo>
                    <a:pt x="1814" y="1"/>
                    <a:pt x="1747" y="5"/>
                    <a:pt x="1679" y="13"/>
                  </a:cubicBezTo>
                  <a:cubicBezTo>
                    <a:pt x="1001" y="97"/>
                    <a:pt x="436" y="578"/>
                    <a:pt x="253" y="1239"/>
                  </a:cubicBezTo>
                  <a:cubicBezTo>
                    <a:pt x="1" y="2138"/>
                    <a:pt x="525" y="3071"/>
                    <a:pt x="1424" y="3326"/>
                  </a:cubicBezTo>
                  <a:cubicBezTo>
                    <a:pt x="1575" y="3368"/>
                    <a:pt x="1728" y="3388"/>
                    <a:pt x="1880" y="3388"/>
                  </a:cubicBezTo>
                  <a:cubicBezTo>
                    <a:pt x="2392" y="3388"/>
                    <a:pt x="2886" y="3157"/>
                    <a:pt x="3213" y="2741"/>
                  </a:cubicBezTo>
                  <a:cubicBezTo>
                    <a:pt x="3636" y="2202"/>
                    <a:pt x="3694" y="1462"/>
                    <a:pt x="3358" y="865"/>
                  </a:cubicBezTo>
                  <a:cubicBezTo>
                    <a:pt x="3055" y="327"/>
                    <a:pt x="2488" y="1"/>
                    <a:pt x="1881"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2"/>
            <p:cNvSpPr/>
            <p:nvPr/>
          </p:nvSpPr>
          <p:spPr>
            <a:xfrm>
              <a:off x="5769525" y="2175900"/>
              <a:ext cx="301675" cy="248925"/>
            </a:xfrm>
            <a:custGeom>
              <a:rect b="b" l="l" r="r" t="t"/>
              <a:pathLst>
                <a:path extrusionOk="0" h="9957" w="12067">
                  <a:moveTo>
                    <a:pt x="2675" y="1"/>
                  </a:moveTo>
                  <a:cubicBezTo>
                    <a:pt x="2661" y="1"/>
                    <a:pt x="2647" y="2"/>
                    <a:pt x="2633" y="4"/>
                  </a:cubicBezTo>
                  <a:cubicBezTo>
                    <a:pt x="2485" y="27"/>
                    <a:pt x="2384" y="166"/>
                    <a:pt x="2410" y="311"/>
                  </a:cubicBezTo>
                  <a:lnTo>
                    <a:pt x="2793" y="2842"/>
                  </a:lnTo>
                  <a:lnTo>
                    <a:pt x="265" y="3228"/>
                  </a:lnTo>
                  <a:cubicBezTo>
                    <a:pt x="111" y="3242"/>
                    <a:pt x="1" y="3384"/>
                    <a:pt x="24" y="3535"/>
                  </a:cubicBezTo>
                  <a:cubicBezTo>
                    <a:pt x="45" y="3669"/>
                    <a:pt x="160" y="3763"/>
                    <a:pt x="291" y="3763"/>
                  </a:cubicBezTo>
                  <a:cubicBezTo>
                    <a:pt x="308" y="3763"/>
                    <a:pt x="326" y="3762"/>
                    <a:pt x="343" y="3758"/>
                  </a:cubicBezTo>
                  <a:lnTo>
                    <a:pt x="2981" y="3355"/>
                  </a:lnTo>
                  <a:lnTo>
                    <a:pt x="3955" y="4072"/>
                  </a:lnTo>
                  <a:lnTo>
                    <a:pt x="1848" y="4393"/>
                  </a:lnTo>
                  <a:cubicBezTo>
                    <a:pt x="1700" y="4414"/>
                    <a:pt x="1595" y="4550"/>
                    <a:pt x="1618" y="4698"/>
                  </a:cubicBezTo>
                  <a:cubicBezTo>
                    <a:pt x="1639" y="4830"/>
                    <a:pt x="1753" y="4925"/>
                    <a:pt x="1882" y="4925"/>
                  </a:cubicBezTo>
                  <a:cubicBezTo>
                    <a:pt x="1897" y="4925"/>
                    <a:pt x="1913" y="4924"/>
                    <a:pt x="1929" y="4921"/>
                  </a:cubicBezTo>
                  <a:lnTo>
                    <a:pt x="4564" y="4521"/>
                  </a:lnTo>
                  <a:lnTo>
                    <a:pt x="5793" y="5422"/>
                  </a:lnTo>
                  <a:lnTo>
                    <a:pt x="3686" y="5744"/>
                  </a:lnTo>
                  <a:cubicBezTo>
                    <a:pt x="3538" y="5765"/>
                    <a:pt x="3433" y="5904"/>
                    <a:pt x="3456" y="6052"/>
                  </a:cubicBezTo>
                  <a:cubicBezTo>
                    <a:pt x="3477" y="6183"/>
                    <a:pt x="3593" y="6278"/>
                    <a:pt x="3724" y="6278"/>
                  </a:cubicBezTo>
                  <a:cubicBezTo>
                    <a:pt x="3738" y="6278"/>
                    <a:pt x="3752" y="6277"/>
                    <a:pt x="3767" y="6275"/>
                  </a:cubicBezTo>
                  <a:lnTo>
                    <a:pt x="6402" y="5875"/>
                  </a:lnTo>
                  <a:lnTo>
                    <a:pt x="11951" y="9957"/>
                  </a:lnTo>
                  <a:cubicBezTo>
                    <a:pt x="12026" y="9786"/>
                    <a:pt x="12067" y="9591"/>
                    <a:pt x="11951" y="9290"/>
                  </a:cubicBezTo>
                  <a:lnTo>
                    <a:pt x="6776" y="5483"/>
                  </a:lnTo>
                  <a:lnTo>
                    <a:pt x="6358" y="2750"/>
                  </a:lnTo>
                  <a:cubicBezTo>
                    <a:pt x="6343" y="2612"/>
                    <a:pt x="6225" y="2515"/>
                    <a:pt x="6092" y="2515"/>
                  </a:cubicBezTo>
                  <a:cubicBezTo>
                    <a:pt x="6079" y="2515"/>
                    <a:pt x="6067" y="2516"/>
                    <a:pt x="6054" y="2518"/>
                  </a:cubicBezTo>
                  <a:cubicBezTo>
                    <a:pt x="5906" y="2541"/>
                    <a:pt x="5805" y="2680"/>
                    <a:pt x="5831" y="2828"/>
                  </a:cubicBezTo>
                  <a:lnTo>
                    <a:pt x="6164" y="5034"/>
                  </a:lnTo>
                  <a:lnTo>
                    <a:pt x="4938" y="4129"/>
                  </a:lnTo>
                  <a:lnTo>
                    <a:pt x="4520" y="1396"/>
                  </a:lnTo>
                  <a:cubicBezTo>
                    <a:pt x="4502" y="1265"/>
                    <a:pt x="4387" y="1169"/>
                    <a:pt x="4258" y="1169"/>
                  </a:cubicBezTo>
                  <a:cubicBezTo>
                    <a:pt x="4244" y="1169"/>
                    <a:pt x="4230" y="1170"/>
                    <a:pt x="4216" y="1172"/>
                  </a:cubicBezTo>
                  <a:cubicBezTo>
                    <a:pt x="4068" y="1193"/>
                    <a:pt x="3970" y="1329"/>
                    <a:pt x="3990" y="1477"/>
                  </a:cubicBezTo>
                  <a:lnTo>
                    <a:pt x="4326" y="3680"/>
                  </a:lnTo>
                  <a:lnTo>
                    <a:pt x="4326" y="3680"/>
                  </a:lnTo>
                  <a:lnTo>
                    <a:pt x="3355" y="2967"/>
                  </a:lnTo>
                  <a:lnTo>
                    <a:pt x="2938" y="230"/>
                  </a:lnTo>
                  <a:cubicBezTo>
                    <a:pt x="2919" y="97"/>
                    <a:pt x="2806" y="1"/>
                    <a:pt x="2675" y="1"/>
                  </a:cubicBezTo>
                  <a:close/>
                </a:path>
              </a:pathLst>
            </a:custGeom>
            <a:solidFill>
              <a:srgbClr val="191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2"/>
            <p:cNvSpPr/>
            <p:nvPr/>
          </p:nvSpPr>
          <p:spPr>
            <a:xfrm>
              <a:off x="5115500" y="2010000"/>
              <a:ext cx="324225" cy="295375"/>
            </a:xfrm>
            <a:custGeom>
              <a:rect b="b" l="l" r="r" t="t"/>
              <a:pathLst>
                <a:path extrusionOk="0" h="11815" w="12969">
                  <a:moveTo>
                    <a:pt x="6484" y="1"/>
                  </a:moveTo>
                  <a:cubicBezTo>
                    <a:pt x="4973" y="1"/>
                    <a:pt x="3461" y="577"/>
                    <a:pt x="2308" y="1729"/>
                  </a:cubicBezTo>
                  <a:cubicBezTo>
                    <a:pt x="1" y="4037"/>
                    <a:pt x="1" y="7777"/>
                    <a:pt x="2308" y="10084"/>
                  </a:cubicBezTo>
                  <a:cubicBezTo>
                    <a:pt x="3461" y="11238"/>
                    <a:pt x="4973" y="11815"/>
                    <a:pt x="6484" y="11815"/>
                  </a:cubicBezTo>
                  <a:cubicBezTo>
                    <a:pt x="7996" y="11815"/>
                    <a:pt x="9508" y="11238"/>
                    <a:pt x="10661" y="10084"/>
                  </a:cubicBezTo>
                  <a:cubicBezTo>
                    <a:pt x="12968" y="7777"/>
                    <a:pt x="12968" y="4037"/>
                    <a:pt x="10661" y="1729"/>
                  </a:cubicBezTo>
                  <a:cubicBezTo>
                    <a:pt x="9508" y="577"/>
                    <a:pt x="7996" y="1"/>
                    <a:pt x="6484"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2"/>
            <p:cNvSpPr/>
            <p:nvPr/>
          </p:nvSpPr>
          <p:spPr>
            <a:xfrm>
              <a:off x="5115500" y="1996825"/>
              <a:ext cx="324225" cy="295375"/>
            </a:xfrm>
            <a:custGeom>
              <a:rect b="b" l="l" r="r" t="t"/>
              <a:pathLst>
                <a:path extrusionOk="0" h="11815" w="12969">
                  <a:moveTo>
                    <a:pt x="6484" y="1"/>
                  </a:moveTo>
                  <a:cubicBezTo>
                    <a:pt x="4973" y="1"/>
                    <a:pt x="3461" y="578"/>
                    <a:pt x="2308" y="1731"/>
                  </a:cubicBezTo>
                  <a:cubicBezTo>
                    <a:pt x="1" y="4036"/>
                    <a:pt x="1" y="7779"/>
                    <a:pt x="2308" y="10084"/>
                  </a:cubicBezTo>
                  <a:cubicBezTo>
                    <a:pt x="3461" y="11237"/>
                    <a:pt x="4973" y="11814"/>
                    <a:pt x="6484" y="11814"/>
                  </a:cubicBezTo>
                  <a:cubicBezTo>
                    <a:pt x="7996" y="11814"/>
                    <a:pt x="9508" y="11237"/>
                    <a:pt x="10661" y="10084"/>
                  </a:cubicBezTo>
                  <a:cubicBezTo>
                    <a:pt x="12968" y="7779"/>
                    <a:pt x="12968" y="4036"/>
                    <a:pt x="10661" y="1731"/>
                  </a:cubicBezTo>
                  <a:cubicBezTo>
                    <a:pt x="9508" y="578"/>
                    <a:pt x="7996" y="1"/>
                    <a:pt x="6484"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2"/>
            <p:cNvSpPr/>
            <p:nvPr/>
          </p:nvSpPr>
          <p:spPr>
            <a:xfrm>
              <a:off x="5154000" y="2015375"/>
              <a:ext cx="115400" cy="96475"/>
            </a:xfrm>
            <a:custGeom>
              <a:rect b="b" l="l" r="r" t="t"/>
              <a:pathLst>
                <a:path extrusionOk="0" h="3859" w="4616">
                  <a:moveTo>
                    <a:pt x="4229" y="0"/>
                  </a:moveTo>
                  <a:cubicBezTo>
                    <a:pt x="4214" y="0"/>
                    <a:pt x="4199" y="1"/>
                    <a:pt x="4183" y="4"/>
                  </a:cubicBezTo>
                  <a:cubicBezTo>
                    <a:pt x="2279" y="305"/>
                    <a:pt x="690" y="1627"/>
                    <a:pt x="52" y="3448"/>
                  </a:cubicBezTo>
                  <a:cubicBezTo>
                    <a:pt x="0" y="3596"/>
                    <a:pt x="67" y="3758"/>
                    <a:pt x="209" y="3825"/>
                  </a:cubicBezTo>
                  <a:lnTo>
                    <a:pt x="215" y="3828"/>
                  </a:lnTo>
                  <a:cubicBezTo>
                    <a:pt x="258" y="3849"/>
                    <a:pt x="303" y="3859"/>
                    <a:pt x="348" y="3859"/>
                  </a:cubicBezTo>
                  <a:cubicBezTo>
                    <a:pt x="475" y="3859"/>
                    <a:pt x="596" y="3779"/>
                    <a:pt x="641" y="3651"/>
                  </a:cubicBezTo>
                  <a:cubicBezTo>
                    <a:pt x="1203" y="2048"/>
                    <a:pt x="2601" y="882"/>
                    <a:pt x="4279" y="618"/>
                  </a:cubicBezTo>
                  <a:cubicBezTo>
                    <a:pt x="4505" y="581"/>
                    <a:pt x="4615" y="320"/>
                    <a:pt x="4482" y="134"/>
                  </a:cubicBezTo>
                  <a:lnTo>
                    <a:pt x="4479" y="128"/>
                  </a:lnTo>
                  <a:cubicBezTo>
                    <a:pt x="4419" y="48"/>
                    <a:pt x="4326" y="0"/>
                    <a:pt x="4229" y="0"/>
                  </a:cubicBezTo>
                  <a:close/>
                </a:path>
              </a:pathLst>
            </a:custGeom>
            <a:solidFill>
              <a:srgbClr val="FEF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2"/>
            <p:cNvSpPr/>
            <p:nvPr/>
          </p:nvSpPr>
          <p:spPr>
            <a:xfrm>
              <a:off x="5280325" y="2194125"/>
              <a:ext cx="115325" cy="80550"/>
            </a:xfrm>
            <a:custGeom>
              <a:rect b="b" l="l" r="r" t="t"/>
              <a:pathLst>
                <a:path extrusionOk="0" h="3222" w="4613">
                  <a:moveTo>
                    <a:pt x="4275" y="1"/>
                  </a:moveTo>
                  <a:cubicBezTo>
                    <a:pt x="4166" y="1"/>
                    <a:pt x="4058" y="58"/>
                    <a:pt x="4001" y="165"/>
                  </a:cubicBezTo>
                  <a:cubicBezTo>
                    <a:pt x="3270" y="1548"/>
                    <a:pt x="1887" y="2464"/>
                    <a:pt x="328" y="2603"/>
                  </a:cubicBezTo>
                  <a:cubicBezTo>
                    <a:pt x="128" y="2621"/>
                    <a:pt x="0" y="2824"/>
                    <a:pt x="67" y="3012"/>
                  </a:cubicBezTo>
                  <a:lnTo>
                    <a:pt x="70" y="3018"/>
                  </a:lnTo>
                  <a:cubicBezTo>
                    <a:pt x="113" y="3140"/>
                    <a:pt x="231" y="3222"/>
                    <a:pt x="360" y="3222"/>
                  </a:cubicBezTo>
                  <a:cubicBezTo>
                    <a:pt x="369" y="3222"/>
                    <a:pt x="377" y="3221"/>
                    <a:pt x="386" y="3221"/>
                  </a:cubicBezTo>
                  <a:cubicBezTo>
                    <a:pt x="2151" y="3064"/>
                    <a:pt x="3717" y="2023"/>
                    <a:pt x="4549" y="458"/>
                  </a:cubicBezTo>
                  <a:cubicBezTo>
                    <a:pt x="4613" y="342"/>
                    <a:pt x="4592" y="194"/>
                    <a:pt x="4497" y="98"/>
                  </a:cubicBezTo>
                  <a:lnTo>
                    <a:pt x="4494" y="93"/>
                  </a:lnTo>
                  <a:cubicBezTo>
                    <a:pt x="4433" y="31"/>
                    <a:pt x="4353" y="1"/>
                    <a:pt x="4275" y="1"/>
                  </a:cubicBezTo>
                  <a:close/>
                </a:path>
              </a:pathLst>
            </a:custGeom>
            <a:solidFill>
              <a:srgbClr val="FEF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2"/>
            <p:cNvSpPr/>
            <p:nvPr/>
          </p:nvSpPr>
          <p:spPr>
            <a:xfrm>
              <a:off x="5155575" y="2039075"/>
              <a:ext cx="243400" cy="213350"/>
            </a:xfrm>
            <a:custGeom>
              <a:rect b="b" l="l" r="r" t="t"/>
              <a:pathLst>
                <a:path extrusionOk="0" h="8534" w="9736">
                  <a:moveTo>
                    <a:pt x="4873" y="0"/>
                  </a:moveTo>
                  <a:cubicBezTo>
                    <a:pt x="3307" y="0"/>
                    <a:pt x="1798" y="867"/>
                    <a:pt x="1053" y="2364"/>
                  </a:cubicBezTo>
                  <a:cubicBezTo>
                    <a:pt x="1" y="4471"/>
                    <a:pt x="859" y="7031"/>
                    <a:pt x="2967" y="8083"/>
                  </a:cubicBezTo>
                  <a:cubicBezTo>
                    <a:pt x="3578" y="8389"/>
                    <a:pt x="4227" y="8533"/>
                    <a:pt x="4866" y="8533"/>
                  </a:cubicBezTo>
                  <a:cubicBezTo>
                    <a:pt x="6432" y="8533"/>
                    <a:pt x="7939" y="7666"/>
                    <a:pt x="8686" y="6170"/>
                  </a:cubicBezTo>
                  <a:cubicBezTo>
                    <a:pt x="9736" y="4062"/>
                    <a:pt x="8881" y="1503"/>
                    <a:pt x="6773" y="450"/>
                  </a:cubicBezTo>
                  <a:cubicBezTo>
                    <a:pt x="6162" y="145"/>
                    <a:pt x="5513" y="0"/>
                    <a:pt x="48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2"/>
            <p:cNvSpPr/>
            <p:nvPr/>
          </p:nvSpPr>
          <p:spPr>
            <a:xfrm>
              <a:off x="5225900" y="2069950"/>
              <a:ext cx="102050" cy="151300"/>
            </a:xfrm>
            <a:custGeom>
              <a:rect b="b" l="l" r="r" t="t"/>
              <a:pathLst>
                <a:path extrusionOk="0" h="6052" w="4082">
                  <a:moveTo>
                    <a:pt x="1705" y="1"/>
                  </a:moveTo>
                  <a:lnTo>
                    <a:pt x="1696" y="702"/>
                  </a:lnTo>
                  <a:cubicBezTo>
                    <a:pt x="641" y="839"/>
                    <a:pt x="107" y="1445"/>
                    <a:pt x="99" y="2169"/>
                  </a:cubicBezTo>
                  <a:cubicBezTo>
                    <a:pt x="81" y="3845"/>
                    <a:pt x="2571" y="3416"/>
                    <a:pt x="2566" y="3981"/>
                  </a:cubicBezTo>
                  <a:cubicBezTo>
                    <a:pt x="2566" y="4130"/>
                    <a:pt x="2419" y="4219"/>
                    <a:pt x="2019" y="4219"/>
                  </a:cubicBezTo>
                  <a:cubicBezTo>
                    <a:pt x="2006" y="4219"/>
                    <a:pt x="1993" y="4219"/>
                    <a:pt x="1980" y="4219"/>
                  </a:cubicBezTo>
                  <a:cubicBezTo>
                    <a:pt x="1458" y="4204"/>
                    <a:pt x="948" y="4057"/>
                    <a:pt x="499" y="3793"/>
                  </a:cubicBezTo>
                  <a:lnTo>
                    <a:pt x="0" y="4892"/>
                  </a:lnTo>
                  <a:cubicBezTo>
                    <a:pt x="383" y="5135"/>
                    <a:pt x="1003" y="5315"/>
                    <a:pt x="1647" y="5361"/>
                  </a:cubicBezTo>
                  <a:lnTo>
                    <a:pt x="1638" y="6040"/>
                  </a:lnTo>
                  <a:lnTo>
                    <a:pt x="2545" y="6051"/>
                  </a:lnTo>
                  <a:lnTo>
                    <a:pt x="2551" y="5338"/>
                  </a:lnTo>
                  <a:cubicBezTo>
                    <a:pt x="3548" y="5176"/>
                    <a:pt x="4059" y="4576"/>
                    <a:pt x="4064" y="3886"/>
                  </a:cubicBezTo>
                  <a:cubicBezTo>
                    <a:pt x="4082" y="2227"/>
                    <a:pt x="1592" y="2651"/>
                    <a:pt x="1597" y="2111"/>
                  </a:cubicBezTo>
                  <a:cubicBezTo>
                    <a:pt x="1597" y="1957"/>
                    <a:pt x="1739" y="1833"/>
                    <a:pt x="2171" y="1833"/>
                  </a:cubicBezTo>
                  <a:cubicBezTo>
                    <a:pt x="2176" y="1833"/>
                    <a:pt x="2181" y="1833"/>
                    <a:pt x="2186" y="1833"/>
                  </a:cubicBezTo>
                  <a:cubicBezTo>
                    <a:pt x="2577" y="1839"/>
                    <a:pt x="2995" y="1952"/>
                    <a:pt x="3435" y="2181"/>
                  </a:cubicBezTo>
                  <a:lnTo>
                    <a:pt x="3902" y="1088"/>
                  </a:lnTo>
                  <a:cubicBezTo>
                    <a:pt x="3540" y="879"/>
                    <a:pt x="3076" y="752"/>
                    <a:pt x="2603" y="699"/>
                  </a:cubicBezTo>
                  <a:lnTo>
                    <a:pt x="2609" y="12"/>
                  </a:lnTo>
                  <a:lnTo>
                    <a:pt x="1705" y="1"/>
                  </a:lnTo>
                  <a:close/>
                </a:path>
              </a:pathLst>
            </a:custGeom>
            <a:solidFill>
              <a:srgbClr val="FEF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2"/>
            <p:cNvSpPr/>
            <p:nvPr/>
          </p:nvSpPr>
          <p:spPr>
            <a:xfrm>
              <a:off x="6674400" y="1884850"/>
              <a:ext cx="337250" cy="694125"/>
            </a:xfrm>
            <a:custGeom>
              <a:rect b="b" l="l" r="r" t="t"/>
              <a:pathLst>
                <a:path extrusionOk="0" h="27765" w="13490">
                  <a:moveTo>
                    <a:pt x="12828" y="1"/>
                  </a:moveTo>
                  <a:cubicBezTo>
                    <a:pt x="12827" y="1"/>
                    <a:pt x="12825" y="1"/>
                    <a:pt x="12823" y="1"/>
                  </a:cubicBezTo>
                  <a:lnTo>
                    <a:pt x="667" y="1"/>
                  </a:lnTo>
                  <a:cubicBezTo>
                    <a:pt x="299" y="1"/>
                    <a:pt x="1" y="296"/>
                    <a:pt x="1" y="664"/>
                  </a:cubicBezTo>
                  <a:lnTo>
                    <a:pt x="1" y="26872"/>
                  </a:lnTo>
                  <a:cubicBezTo>
                    <a:pt x="1" y="27365"/>
                    <a:pt x="401" y="27765"/>
                    <a:pt x="893" y="27765"/>
                  </a:cubicBezTo>
                  <a:lnTo>
                    <a:pt x="12597" y="27765"/>
                  </a:lnTo>
                  <a:cubicBezTo>
                    <a:pt x="13090" y="27765"/>
                    <a:pt x="13490" y="27365"/>
                    <a:pt x="13490" y="26872"/>
                  </a:cubicBezTo>
                  <a:lnTo>
                    <a:pt x="13490" y="664"/>
                  </a:lnTo>
                  <a:cubicBezTo>
                    <a:pt x="13490" y="298"/>
                    <a:pt x="13194" y="1"/>
                    <a:pt x="12828"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2"/>
            <p:cNvSpPr/>
            <p:nvPr/>
          </p:nvSpPr>
          <p:spPr>
            <a:xfrm>
              <a:off x="6674400" y="1863475"/>
              <a:ext cx="337250" cy="694125"/>
            </a:xfrm>
            <a:custGeom>
              <a:rect b="b" l="l" r="r" t="t"/>
              <a:pathLst>
                <a:path extrusionOk="0" h="27765" w="13490">
                  <a:moveTo>
                    <a:pt x="667" y="0"/>
                  </a:moveTo>
                  <a:cubicBezTo>
                    <a:pt x="299" y="0"/>
                    <a:pt x="1" y="299"/>
                    <a:pt x="1" y="664"/>
                  </a:cubicBezTo>
                  <a:lnTo>
                    <a:pt x="1" y="26872"/>
                  </a:lnTo>
                  <a:cubicBezTo>
                    <a:pt x="1" y="27365"/>
                    <a:pt x="401" y="27765"/>
                    <a:pt x="893" y="27765"/>
                  </a:cubicBezTo>
                  <a:lnTo>
                    <a:pt x="12597" y="27765"/>
                  </a:lnTo>
                  <a:cubicBezTo>
                    <a:pt x="13090" y="27765"/>
                    <a:pt x="13490" y="27365"/>
                    <a:pt x="13490" y="26872"/>
                  </a:cubicBezTo>
                  <a:lnTo>
                    <a:pt x="13490" y="664"/>
                  </a:lnTo>
                  <a:cubicBezTo>
                    <a:pt x="13490" y="299"/>
                    <a:pt x="13191" y="0"/>
                    <a:pt x="128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2"/>
            <p:cNvSpPr/>
            <p:nvPr/>
          </p:nvSpPr>
          <p:spPr>
            <a:xfrm>
              <a:off x="6729050" y="2241725"/>
              <a:ext cx="239475" cy="14800"/>
            </a:xfrm>
            <a:custGeom>
              <a:rect b="b" l="l" r="r" t="t"/>
              <a:pathLst>
                <a:path extrusionOk="0" h="592" w="9579">
                  <a:moveTo>
                    <a:pt x="296" y="1"/>
                  </a:moveTo>
                  <a:cubicBezTo>
                    <a:pt x="134" y="1"/>
                    <a:pt x="0" y="131"/>
                    <a:pt x="0" y="296"/>
                  </a:cubicBezTo>
                  <a:cubicBezTo>
                    <a:pt x="0" y="459"/>
                    <a:pt x="134" y="592"/>
                    <a:pt x="296" y="592"/>
                  </a:cubicBezTo>
                  <a:lnTo>
                    <a:pt x="9283" y="592"/>
                  </a:lnTo>
                  <a:cubicBezTo>
                    <a:pt x="9448" y="592"/>
                    <a:pt x="9579" y="459"/>
                    <a:pt x="9579" y="296"/>
                  </a:cubicBezTo>
                  <a:cubicBezTo>
                    <a:pt x="9579" y="131"/>
                    <a:pt x="9448" y="1"/>
                    <a:pt x="9283"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2"/>
            <p:cNvSpPr/>
            <p:nvPr/>
          </p:nvSpPr>
          <p:spPr>
            <a:xfrm>
              <a:off x="6728750" y="2288675"/>
              <a:ext cx="240075" cy="14825"/>
            </a:xfrm>
            <a:custGeom>
              <a:rect b="b" l="l" r="r" t="t"/>
              <a:pathLst>
                <a:path extrusionOk="0" h="593" w="9603">
                  <a:moveTo>
                    <a:pt x="298" y="1"/>
                  </a:moveTo>
                  <a:cubicBezTo>
                    <a:pt x="134" y="1"/>
                    <a:pt x="1" y="132"/>
                    <a:pt x="1" y="297"/>
                  </a:cubicBezTo>
                  <a:cubicBezTo>
                    <a:pt x="1" y="461"/>
                    <a:pt x="134" y="593"/>
                    <a:pt x="298" y="593"/>
                  </a:cubicBezTo>
                  <a:cubicBezTo>
                    <a:pt x="301" y="593"/>
                    <a:pt x="305" y="593"/>
                    <a:pt x="308" y="593"/>
                  </a:cubicBezTo>
                  <a:lnTo>
                    <a:pt x="9295" y="593"/>
                  </a:lnTo>
                  <a:cubicBezTo>
                    <a:pt x="9299" y="593"/>
                    <a:pt x="9302" y="593"/>
                    <a:pt x="9306" y="593"/>
                  </a:cubicBezTo>
                  <a:cubicBezTo>
                    <a:pt x="9469" y="593"/>
                    <a:pt x="9603" y="461"/>
                    <a:pt x="9603" y="297"/>
                  </a:cubicBezTo>
                  <a:cubicBezTo>
                    <a:pt x="9603" y="132"/>
                    <a:pt x="9469" y="1"/>
                    <a:pt x="9306" y="1"/>
                  </a:cubicBezTo>
                  <a:cubicBezTo>
                    <a:pt x="9302" y="1"/>
                    <a:pt x="9299" y="1"/>
                    <a:pt x="9295" y="1"/>
                  </a:cubicBezTo>
                  <a:lnTo>
                    <a:pt x="308" y="1"/>
                  </a:lnTo>
                  <a:cubicBezTo>
                    <a:pt x="305" y="1"/>
                    <a:pt x="301" y="1"/>
                    <a:pt x="298"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2"/>
            <p:cNvSpPr/>
            <p:nvPr/>
          </p:nvSpPr>
          <p:spPr>
            <a:xfrm>
              <a:off x="6729050" y="2335650"/>
              <a:ext cx="239475" cy="14900"/>
            </a:xfrm>
            <a:custGeom>
              <a:rect b="b" l="l" r="r" t="t"/>
              <a:pathLst>
                <a:path extrusionOk="0" h="596" w="9579">
                  <a:moveTo>
                    <a:pt x="296" y="1"/>
                  </a:moveTo>
                  <a:cubicBezTo>
                    <a:pt x="134" y="1"/>
                    <a:pt x="0" y="134"/>
                    <a:pt x="0" y="299"/>
                  </a:cubicBezTo>
                  <a:cubicBezTo>
                    <a:pt x="0" y="462"/>
                    <a:pt x="134" y="595"/>
                    <a:pt x="296" y="595"/>
                  </a:cubicBezTo>
                  <a:lnTo>
                    <a:pt x="9283" y="595"/>
                  </a:lnTo>
                  <a:cubicBezTo>
                    <a:pt x="9448" y="595"/>
                    <a:pt x="9579" y="462"/>
                    <a:pt x="9579" y="299"/>
                  </a:cubicBezTo>
                  <a:cubicBezTo>
                    <a:pt x="9579" y="134"/>
                    <a:pt x="9448" y="1"/>
                    <a:pt x="9283"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2"/>
            <p:cNvSpPr/>
            <p:nvPr/>
          </p:nvSpPr>
          <p:spPr>
            <a:xfrm>
              <a:off x="6729050" y="2382700"/>
              <a:ext cx="239475" cy="14800"/>
            </a:xfrm>
            <a:custGeom>
              <a:rect b="b" l="l" r="r" t="t"/>
              <a:pathLst>
                <a:path extrusionOk="0" h="592" w="9579">
                  <a:moveTo>
                    <a:pt x="296" y="0"/>
                  </a:moveTo>
                  <a:cubicBezTo>
                    <a:pt x="134" y="0"/>
                    <a:pt x="0" y="131"/>
                    <a:pt x="0" y="296"/>
                  </a:cubicBezTo>
                  <a:cubicBezTo>
                    <a:pt x="0" y="458"/>
                    <a:pt x="134" y="592"/>
                    <a:pt x="296" y="592"/>
                  </a:cubicBezTo>
                  <a:lnTo>
                    <a:pt x="9283" y="592"/>
                  </a:lnTo>
                  <a:cubicBezTo>
                    <a:pt x="9448" y="592"/>
                    <a:pt x="9579" y="458"/>
                    <a:pt x="9579" y="296"/>
                  </a:cubicBezTo>
                  <a:cubicBezTo>
                    <a:pt x="9579" y="131"/>
                    <a:pt x="9448" y="0"/>
                    <a:pt x="9283"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2"/>
            <p:cNvSpPr/>
            <p:nvPr/>
          </p:nvSpPr>
          <p:spPr>
            <a:xfrm>
              <a:off x="6728750" y="2429650"/>
              <a:ext cx="240075" cy="14825"/>
            </a:xfrm>
            <a:custGeom>
              <a:rect b="b" l="l" r="r" t="t"/>
              <a:pathLst>
                <a:path extrusionOk="0" h="593" w="9603">
                  <a:moveTo>
                    <a:pt x="293" y="0"/>
                  </a:moveTo>
                  <a:cubicBezTo>
                    <a:pt x="132" y="0"/>
                    <a:pt x="1" y="134"/>
                    <a:pt x="1" y="297"/>
                  </a:cubicBezTo>
                  <a:cubicBezTo>
                    <a:pt x="1" y="461"/>
                    <a:pt x="134" y="592"/>
                    <a:pt x="298" y="592"/>
                  </a:cubicBezTo>
                  <a:cubicBezTo>
                    <a:pt x="301" y="592"/>
                    <a:pt x="305" y="592"/>
                    <a:pt x="308" y="592"/>
                  </a:cubicBezTo>
                  <a:lnTo>
                    <a:pt x="9295" y="592"/>
                  </a:lnTo>
                  <a:cubicBezTo>
                    <a:pt x="9299" y="592"/>
                    <a:pt x="9302" y="592"/>
                    <a:pt x="9306" y="592"/>
                  </a:cubicBezTo>
                  <a:cubicBezTo>
                    <a:pt x="9469" y="592"/>
                    <a:pt x="9603" y="461"/>
                    <a:pt x="9603" y="297"/>
                  </a:cubicBezTo>
                  <a:cubicBezTo>
                    <a:pt x="9603" y="134"/>
                    <a:pt x="9472" y="0"/>
                    <a:pt x="9310" y="0"/>
                  </a:cubicBezTo>
                  <a:cubicBezTo>
                    <a:pt x="9305" y="0"/>
                    <a:pt x="9300" y="1"/>
                    <a:pt x="9295" y="1"/>
                  </a:cubicBezTo>
                  <a:lnTo>
                    <a:pt x="308" y="1"/>
                  </a:lnTo>
                  <a:cubicBezTo>
                    <a:pt x="303" y="1"/>
                    <a:pt x="298" y="0"/>
                    <a:pt x="293"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2"/>
            <p:cNvSpPr/>
            <p:nvPr/>
          </p:nvSpPr>
          <p:spPr>
            <a:xfrm>
              <a:off x="6729050" y="2476625"/>
              <a:ext cx="239475" cy="14875"/>
            </a:xfrm>
            <a:custGeom>
              <a:rect b="b" l="l" r="r" t="t"/>
              <a:pathLst>
                <a:path extrusionOk="0" h="595" w="9579">
                  <a:moveTo>
                    <a:pt x="296" y="0"/>
                  </a:moveTo>
                  <a:cubicBezTo>
                    <a:pt x="134" y="0"/>
                    <a:pt x="0" y="134"/>
                    <a:pt x="0" y="299"/>
                  </a:cubicBezTo>
                  <a:cubicBezTo>
                    <a:pt x="0" y="461"/>
                    <a:pt x="134" y="595"/>
                    <a:pt x="296" y="595"/>
                  </a:cubicBezTo>
                  <a:lnTo>
                    <a:pt x="9283" y="595"/>
                  </a:lnTo>
                  <a:cubicBezTo>
                    <a:pt x="9448" y="595"/>
                    <a:pt x="9579" y="461"/>
                    <a:pt x="9579" y="299"/>
                  </a:cubicBezTo>
                  <a:cubicBezTo>
                    <a:pt x="9579" y="134"/>
                    <a:pt x="9448" y="0"/>
                    <a:pt x="9283"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2"/>
            <p:cNvSpPr/>
            <p:nvPr/>
          </p:nvSpPr>
          <p:spPr>
            <a:xfrm>
              <a:off x="6674400" y="1863475"/>
              <a:ext cx="337250" cy="62775"/>
            </a:xfrm>
            <a:custGeom>
              <a:rect b="b" l="l" r="r" t="t"/>
              <a:pathLst>
                <a:path extrusionOk="0" h="2511" w="13490">
                  <a:moveTo>
                    <a:pt x="667" y="0"/>
                  </a:moveTo>
                  <a:cubicBezTo>
                    <a:pt x="299" y="0"/>
                    <a:pt x="1" y="299"/>
                    <a:pt x="1" y="664"/>
                  </a:cubicBezTo>
                  <a:lnTo>
                    <a:pt x="1" y="2511"/>
                  </a:lnTo>
                  <a:lnTo>
                    <a:pt x="13490" y="2511"/>
                  </a:lnTo>
                  <a:lnTo>
                    <a:pt x="13490" y="664"/>
                  </a:lnTo>
                  <a:cubicBezTo>
                    <a:pt x="13490" y="299"/>
                    <a:pt x="13191" y="0"/>
                    <a:pt x="12826"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2"/>
            <p:cNvSpPr/>
            <p:nvPr/>
          </p:nvSpPr>
          <p:spPr>
            <a:xfrm>
              <a:off x="6904375" y="1880875"/>
              <a:ext cx="25600" cy="21950"/>
            </a:xfrm>
            <a:custGeom>
              <a:rect b="b" l="l" r="r" t="t"/>
              <a:pathLst>
                <a:path extrusionOk="0" h="878" w="1024">
                  <a:moveTo>
                    <a:pt x="586" y="0"/>
                  </a:moveTo>
                  <a:cubicBezTo>
                    <a:pt x="194" y="0"/>
                    <a:pt x="0" y="473"/>
                    <a:pt x="276" y="748"/>
                  </a:cubicBezTo>
                  <a:cubicBezTo>
                    <a:pt x="365" y="837"/>
                    <a:pt x="475" y="877"/>
                    <a:pt x="582" y="877"/>
                  </a:cubicBezTo>
                  <a:cubicBezTo>
                    <a:pt x="807" y="877"/>
                    <a:pt x="1024" y="703"/>
                    <a:pt x="1024" y="438"/>
                  </a:cubicBezTo>
                  <a:cubicBezTo>
                    <a:pt x="1024" y="194"/>
                    <a:pt x="829" y="0"/>
                    <a:pt x="586"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2"/>
            <p:cNvSpPr/>
            <p:nvPr/>
          </p:nvSpPr>
          <p:spPr>
            <a:xfrm>
              <a:off x="6939875" y="1880875"/>
              <a:ext cx="25700" cy="21950"/>
            </a:xfrm>
            <a:custGeom>
              <a:rect b="b" l="l" r="r" t="t"/>
              <a:pathLst>
                <a:path extrusionOk="0" h="878" w="1028">
                  <a:moveTo>
                    <a:pt x="586" y="0"/>
                  </a:moveTo>
                  <a:cubicBezTo>
                    <a:pt x="198" y="0"/>
                    <a:pt x="1" y="473"/>
                    <a:pt x="276" y="748"/>
                  </a:cubicBezTo>
                  <a:cubicBezTo>
                    <a:pt x="366" y="837"/>
                    <a:pt x="477" y="877"/>
                    <a:pt x="585" y="877"/>
                  </a:cubicBezTo>
                  <a:cubicBezTo>
                    <a:pt x="811" y="877"/>
                    <a:pt x="1027" y="703"/>
                    <a:pt x="1027" y="438"/>
                  </a:cubicBezTo>
                  <a:cubicBezTo>
                    <a:pt x="1027" y="194"/>
                    <a:pt x="830" y="0"/>
                    <a:pt x="586" y="0"/>
                  </a:cubicBezTo>
                  <a:close/>
                </a:path>
              </a:pathLst>
            </a:custGeom>
            <a:solidFill>
              <a:srgbClr val="36C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2"/>
            <p:cNvSpPr/>
            <p:nvPr/>
          </p:nvSpPr>
          <p:spPr>
            <a:xfrm>
              <a:off x="6973875" y="1880875"/>
              <a:ext cx="25675" cy="21975"/>
            </a:xfrm>
            <a:custGeom>
              <a:rect b="b" l="l" r="r" t="t"/>
              <a:pathLst>
                <a:path extrusionOk="0" h="879" w="1027">
                  <a:moveTo>
                    <a:pt x="589" y="0"/>
                  </a:moveTo>
                  <a:cubicBezTo>
                    <a:pt x="198" y="0"/>
                    <a:pt x="0" y="473"/>
                    <a:pt x="279" y="748"/>
                  </a:cubicBezTo>
                  <a:cubicBezTo>
                    <a:pt x="368" y="838"/>
                    <a:pt x="478" y="878"/>
                    <a:pt x="585" y="878"/>
                  </a:cubicBezTo>
                  <a:cubicBezTo>
                    <a:pt x="811" y="878"/>
                    <a:pt x="1027" y="703"/>
                    <a:pt x="1027" y="438"/>
                  </a:cubicBezTo>
                  <a:cubicBezTo>
                    <a:pt x="1027" y="194"/>
                    <a:pt x="830" y="0"/>
                    <a:pt x="589"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2"/>
            <p:cNvSpPr/>
            <p:nvPr/>
          </p:nvSpPr>
          <p:spPr>
            <a:xfrm>
              <a:off x="6733025" y="1976175"/>
              <a:ext cx="237400" cy="222300"/>
            </a:xfrm>
            <a:custGeom>
              <a:rect b="b" l="l" r="r" t="t"/>
              <a:pathLst>
                <a:path extrusionOk="0" h="8892" w="9496">
                  <a:moveTo>
                    <a:pt x="4734" y="1301"/>
                  </a:moveTo>
                  <a:cubicBezTo>
                    <a:pt x="4837" y="1301"/>
                    <a:pt x="4939" y="1306"/>
                    <a:pt x="5042" y="1317"/>
                  </a:cubicBezTo>
                  <a:cubicBezTo>
                    <a:pt x="6103" y="1421"/>
                    <a:pt x="7040" y="2056"/>
                    <a:pt x="7530" y="3004"/>
                  </a:cubicBezTo>
                  <a:cubicBezTo>
                    <a:pt x="8017" y="3952"/>
                    <a:pt x="7994" y="5082"/>
                    <a:pt x="7466" y="6007"/>
                  </a:cubicBezTo>
                  <a:cubicBezTo>
                    <a:pt x="6935" y="6932"/>
                    <a:pt x="5976" y="7529"/>
                    <a:pt x="4912" y="7587"/>
                  </a:cubicBezTo>
                  <a:cubicBezTo>
                    <a:pt x="4851" y="7590"/>
                    <a:pt x="4793" y="7593"/>
                    <a:pt x="4735" y="7593"/>
                  </a:cubicBezTo>
                  <a:cubicBezTo>
                    <a:pt x="3616" y="7593"/>
                    <a:pt x="2581" y="7002"/>
                    <a:pt x="2019" y="6036"/>
                  </a:cubicBezTo>
                  <a:cubicBezTo>
                    <a:pt x="1453" y="5071"/>
                    <a:pt x="1445" y="3879"/>
                    <a:pt x="1993" y="2905"/>
                  </a:cubicBezTo>
                  <a:cubicBezTo>
                    <a:pt x="2045" y="2813"/>
                    <a:pt x="2100" y="2726"/>
                    <a:pt x="2161" y="2639"/>
                  </a:cubicBezTo>
                  <a:cubicBezTo>
                    <a:pt x="2198" y="2586"/>
                    <a:pt x="2236" y="2537"/>
                    <a:pt x="2274" y="2488"/>
                  </a:cubicBezTo>
                  <a:cubicBezTo>
                    <a:pt x="2873" y="1734"/>
                    <a:pt x="3782" y="1301"/>
                    <a:pt x="4734" y="1301"/>
                  </a:cubicBezTo>
                  <a:close/>
                  <a:moveTo>
                    <a:pt x="4599" y="0"/>
                  </a:moveTo>
                  <a:cubicBezTo>
                    <a:pt x="4526" y="3"/>
                    <a:pt x="4451" y="6"/>
                    <a:pt x="4378" y="12"/>
                  </a:cubicBezTo>
                  <a:lnTo>
                    <a:pt x="4335" y="15"/>
                  </a:lnTo>
                  <a:cubicBezTo>
                    <a:pt x="4312" y="15"/>
                    <a:pt x="4291" y="21"/>
                    <a:pt x="4268" y="24"/>
                  </a:cubicBezTo>
                  <a:lnTo>
                    <a:pt x="4222" y="27"/>
                  </a:lnTo>
                  <a:lnTo>
                    <a:pt x="4161" y="35"/>
                  </a:lnTo>
                  <a:lnTo>
                    <a:pt x="4106" y="44"/>
                  </a:lnTo>
                  <a:lnTo>
                    <a:pt x="4036" y="53"/>
                  </a:lnTo>
                  <a:lnTo>
                    <a:pt x="3993" y="61"/>
                  </a:lnTo>
                  <a:lnTo>
                    <a:pt x="3949" y="67"/>
                  </a:lnTo>
                  <a:lnTo>
                    <a:pt x="3912" y="76"/>
                  </a:lnTo>
                  <a:lnTo>
                    <a:pt x="3857" y="84"/>
                  </a:lnTo>
                  <a:cubicBezTo>
                    <a:pt x="3836" y="90"/>
                    <a:pt x="3813" y="93"/>
                    <a:pt x="3793" y="99"/>
                  </a:cubicBezTo>
                  <a:lnTo>
                    <a:pt x="3732" y="113"/>
                  </a:lnTo>
                  <a:cubicBezTo>
                    <a:pt x="3668" y="128"/>
                    <a:pt x="3602" y="142"/>
                    <a:pt x="3538" y="163"/>
                  </a:cubicBezTo>
                  <a:lnTo>
                    <a:pt x="3494" y="174"/>
                  </a:lnTo>
                  <a:cubicBezTo>
                    <a:pt x="3433" y="192"/>
                    <a:pt x="3375" y="209"/>
                    <a:pt x="3317" y="229"/>
                  </a:cubicBezTo>
                  <a:cubicBezTo>
                    <a:pt x="3259" y="250"/>
                    <a:pt x="3201" y="270"/>
                    <a:pt x="3146" y="290"/>
                  </a:cubicBezTo>
                  <a:cubicBezTo>
                    <a:pt x="3088" y="314"/>
                    <a:pt x="3033" y="337"/>
                    <a:pt x="2975" y="360"/>
                  </a:cubicBezTo>
                  <a:lnTo>
                    <a:pt x="2920" y="386"/>
                  </a:lnTo>
                  <a:cubicBezTo>
                    <a:pt x="2903" y="392"/>
                    <a:pt x="2885" y="400"/>
                    <a:pt x="2865" y="409"/>
                  </a:cubicBezTo>
                  <a:cubicBezTo>
                    <a:pt x="2848" y="418"/>
                    <a:pt x="2830" y="427"/>
                    <a:pt x="2810" y="435"/>
                  </a:cubicBezTo>
                  <a:lnTo>
                    <a:pt x="2764" y="458"/>
                  </a:lnTo>
                  <a:cubicBezTo>
                    <a:pt x="2761" y="461"/>
                    <a:pt x="2755" y="461"/>
                    <a:pt x="2752" y="464"/>
                  </a:cubicBezTo>
                  <a:cubicBezTo>
                    <a:pt x="2717" y="482"/>
                    <a:pt x="2683" y="502"/>
                    <a:pt x="2648" y="519"/>
                  </a:cubicBezTo>
                  <a:lnTo>
                    <a:pt x="2607" y="540"/>
                  </a:lnTo>
                  <a:cubicBezTo>
                    <a:pt x="2587" y="551"/>
                    <a:pt x="2564" y="563"/>
                    <a:pt x="2543" y="577"/>
                  </a:cubicBezTo>
                  <a:cubicBezTo>
                    <a:pt x="2520" y="589"/>
                    <a:pt x="2506" y="598"/>
                    <a:pt x="2491" y="606"/>
                  </a:cubicBezTo>
                  <a:cubicBezTo>
                    <a:pt x="2477" y="618"/>
                    <a:pt x="2456" y="627"/>
                    <a:pt x="2439" y="638"/>
                  </a:cubicBezTo>
                  <a:cubicBezTo>
                    <a:pt x="2404" y="658"/>
                    <a:pt x="2369" y="682"/>
                    <a:pt x="2335" y="702"/>
                  </a:cubicBezTo>
                  <a:cubicBezTo>
                    <a:pt x="2236" y="766"/>
                    <a:pt x="2137" y="835"/>
                    <a:pt x="2045" y="905"/>
                  </a:cubicBezTo>
                  <a:lnTo>
                    <a:pt x="2042" y="908"/>
                  </a:lnTo>
                  <a:cubicBezTo>
                    <a:pt x="1964" y="969"/>
                    <a:pt x="1885" y="1032"/>
                    <a:pt x="1810" y="1099"/>
                  </a:cubicBezTo>
                  <a:lnTo>
                    <a:pt x="1764" y="1137"/>
                  </a:lnTo>
                  <a:cubicBezTo>
                    <a:pt x="1735" y="1166"/>
                    <a:pt x="1706" y="1192"/>
                    <a:pt x="1677" y="1218"/>
                  </a:cubicBezTo>
                  <a:cubicBezTo>
                    <a:pt x="1662" y="1233"/>
                    <a:pt x="1648" y="1247"/>
                    <a:pt x="1633" y="1262"/>
                  </a:cubicBezTo>
                  <a:lnTo>
                    <a:pt x="1590" y="1302"/>
                  </a:lnTo>
                  <a:cubicBezTo>
                    <a:pt x="1563" y="1331"/>
                    <a:pt x="1534" y="1360"/>
                    <a:pt x="1508" y="1389"/>
                  </a:cubicBezTo>
                  <a:cubicBezTo>
                    <a:pt x="1494" y="1404"/>
                    <a:pt x="1479" y="1418"/>
                    <a:pt x="1465" y="1433"/>
                  </a:cubicBezTo>
                  <a:cubicBezTo>
                    <a:pt x="1439" y="1462"/>
                    <a:pt x="1413" y="1491"/>
                    <a:pt x="1387" y="1522"/>
                  </a:cubicBezTo>
                  <a:cubicBezTo>
                    <a:pt x="1372" y="1537"/>
                    <a:pt x="1361" y="1551"/>
                    <a:pt x="1346" y="1566"/>
                  </a:cubicBezTo>
                  <a:lnTo>
                    <a:pt x="1308" y="1612"/>
                  </a:lnTo>
                  <a:cubicBezTo>
                    <a:pt x="1294" y="1630"/>
                    <a:pt x="1279" y="1650"/>
                    <a:pt x="1265" y="1664"/>
                  </a:cubicBezTo>
                  <a:cubicBezTo>
                    <a:pt x="1245" y="1688"/>
                    <a:pt x="1224" y="1714"/>
                    <a:pt x="1204" y="1743"/>
                  </a:cubicBezTo>
                  <a:cubicBezTo>
                    <a:pt x="192" y="3062"/>
                    <a:pt x="1" y="4839"/>
                    <a:pt x="714" y="6346"/>
                  </a:cubicBezTo>
                  <a:cubicBezTo>
                    <a:pt x="1424" y="7851"/>
                    <a:pt x="2917" y="8834"/>
                    <a:pt x="4581" y="8889"/>
                  </a:cubicBezTo>
                  <a:cubicBezTo>
                    <a:pt x="4634" y="8889"/>
                    <a:pt x="4683" y="8892"/>
                    <a:pt x="4732" y="8892"/>
                  </a:cubicBezTo>
                  <a:cubicBezTo>
                    <a:pt x="6466" y="8892"/>
                    <a:pt x="8040" y="7886"/>
                    <a:pt x="8768" y="6315"/>
                  </a:cubicBezTo>
                  <a:cubicBezTo>
                    <a:pt x="9495" y="4743"/>
                    <a:pt x="9243" y="2891"/>
                    <a:pt x="8121" y="1572"/>
                  </a:cubicBezTo>
                  <a:cubicBezTo>
                    <a:pt x="7280" y="574"/>
                    <a:pt x="6040" y="0"/>
                    <a:pt x="4735" y="0"/>
                  </a:cubicBezTo>
                  <a:close/>
                </a:path>
              </a:pathLst>
            </a:custGeom>
            <a:solidFill>
              <a:srgbClr val="36C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2"/>
            <p:cNvSpPr/>
            <p:nvPr/>
          </p:nvSpPr>
          <p:spPr>
            <a:xfrm>
              <a:off x="6847550" y="2140975"/>
              <a:ext cx="87650" cy="57575"/>
            </a:xfrm>
            <a:custGeom>
              <a:rect b="b" l="l" r="r" t="t"/>
              <a:pathLst>
                <a:path extrusionOk="0" h="2303" w="3506">
                  <a:moveTo>
                    <a:pt x="2450" y="1"/>
                  </a:moveTo>
                  <a:cubicBezTo>
                    <a:pt x="1896" y="592"/>
                    <a:pt x="1137" y="949"/>
                    <a:pt x="331" y="995"/>
                  </a:cubicBezTo>
                  <a:lnTo>
                    <a:pt x="0" y="2300"/>
                  </a:lnTo>
                  <a:cubicBezTo>
                    <a:pt x="53" y="2303"/>
                    <a:pt x="102" y="2303"/>
                    <a:pt x="151" y="2303"/>
                  </a:cubicBezTo>
                  <a:cubicBezTo>
                    <a:pt x="1438" y="2303"/>
                    <a:pt x="2662" y="1743"/>
                    <a:pt x="3505" y="772"/>
                  </a:cubicBezTo>
                  <a:lnTo>
                    <a:pt x="2450" y="1"/>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2"/>
            <p:cNvSpPr/>
            <p:nvPr/>
          </p:nvSpPr>
          <p:spPr>
            <a:xfrm>
              <a:off x="6733025" y="2016550"/>
              <a:ext cx="122800" cy="181925"/>
            </a:xfrm>
            <a:custGeom>
              <a:rect b="b" l="l" r="r" t="t"/>
              <a:pathLst>
                <a:path extrusionOk="0" h="7277" w="4912">
                  <a:moveTo>
                    <a:pt x="1308" y="0"/>
                  </a:moveTo>
                  <a:cubicBezTo>
                    <a:pt x="1274" y="44"/>
                    <a:pt x="1239" y="87"/>
                    <a:pt x="1204" y="131"/>
                  </a:cubicBezTo>
                  <a:cubicBezTo>
                    <a:pt x="192" y="1453"/>
                    <a:pt x="1" y="3230"/>
                    <a:pt x="714" y="4734"/>
                  </a:cubicBezTo>
                  <a:cubicBezTo>
                    <a:pt x="1424" y="6239"/>
                    <a:pt x="2917" y="7222"/>
                    <a:pt x="4581" y="7277"/>
                  </a:cubicBezTo>
                  <a:lnTo>
                    <a:pt x="4912" y="5972"/>
                  </a:lnTo>
                  <a:lnTo>
                    <a:pt x="4912" y="5972"/>
                  </a:lnTo>
                  <a:cubicBezTo>
                    <a:pt x="4851" y="5975"/>
                    <a:pt x="4793" y="5978"/>
                    <a:pt x="4735" y="5978"/>
                  </a:cubicBezTo>
                  <a:cubicBezTo>
                    <a:pt x="4732" y="5978"/>
                    <a:pt x="4730" y="5978"/>
                    <a:pt x="4727" y="5978"/>
                  </a:cubicBezTo>
                  <a:cubicBezTo>
                    <a:pt x="3556" y="5978"/>
                    <a:pt x="2481" y="5323"/>
                    <a:pt x="1940" y="4285"/>
                  </a:cubicBezTo>
                  <a:cubicBezTo>
                    <a:pt x="1401" y="3241"/>
                    <a:pt x="1485" y="1986"/>
                    <a:pt x="2161" y="1024"/>
                  </a:cubicBezTo>
                  <a:lnTo>
                    <a:pt x="1308" y="0"/>
                  </a:lnTo>
                  <a:close/>
                </a:path>
              </a:pathLst>
            </a:custGeom>
            <a:solidFill>
              <a:srgbClr val="473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2"/>
            <p:cNvSpPr/>
            <p:nvPr/>
          </p:nvSpPr>
          <p:spPr>
            <a:xfrm>
              <a:off x="6763100" y="1976250"/>
              <a:ext cx="172975" cy="72575"/>
            </a:xfrm>
            <a:custGeom>
              <a:rect b="b" l="l" r="r" t="t"/>
              <a:pathLst>
                <a:path extrusionOk="0" h="2903" w="6919">
                  <a:moveTo>
                    <a:pt x="3396" y="0"/>
                  </a:moveTo>
                  <a:cubicBezTo>
                    <a:pt x="3323" y="3"/>
                    <a:pt x="3248" y="6"/>
                    <a:pt x="3175" y="12"/>
                  </a:cubicBezTo>
                  <a:lnTo>
                    <a:pt x="3132" y="15"/>
                  </a:lnTo>
                  <a:cubicBezTo>
                    <a:pt x="3109" y="18"/>
                    <a:pt x="3088" y="21"/>
                    <a:pt x="3065" y="24"/>
                  </a:cubicBezTo>
                  <a:lnTo>
                    <a:pt x="3019" y="26"/>
                  </a:lnTo>
                  <a:lnTo>
                    <a:pt x="2958" y="35"/>
                  </a:lnTo>
                  <a:lnTo>
                    <a:pt x="2903" y="41"/>
                  </a:lnTo>
                  <a:lnTo>
                    <a:pt x="2836" y="52"/>
                  </a:lnTo>
                  <a:lnTo>
                    <a:pt x="2790" y="58"/>
                  </a:lnTo>
                  <a:lnTo>
                    <a:pt x="2746" y="67"/>
                  </a:lnTo>
                  <a:lnTo>
                    <a:pt x="2709" y="76"/>
                  </a:lnTo>
                  <a:lnTo>
                    <a:pt x="2654" y="84"/>
                  </a:lnTo>
                  <a:cubicBezTo>
                    <a:pt x="2633" y="90"/>
                    <a:pt x="2610" y="93"/>
                    <a:pt x="2590" y="99"/>
                  </a:cubicBezTo>
                  <a:lnTo>
                    <a:pt x="2529" y="113"/>
                  </a:lnTo>
                  <a:cubicBezTo>
                    <a:pt x="2465" y="125"/>
                    <a:pt x="2399" y="142"/>
                    <a:pt x="2335" y="160"/>
                  </a:cubicBezTo>
                  <a:lnTo>
                    <a:pt x="2291" y="174"/>
                  </a:lnTo>
                  <a:cubicBezTo>
                    <a:pt x="2230" y="192"/>
                    <a:pt x="2172" y="209"/>
                    <a:pt x="2114" y="229"/>
                  </a:cubicBezTo>
                  <a:cubicBezTo>
                    <a:pt x="2056" y="250"/>
                    <a:pt x="1998" y="270"/>
                    <a:pt x="1943" y="290"/>
                  </a:cubicBezTo>
                  <a:cubicBezTo>
                    <a:pt x="1885" y="313"/>
                    <a:pt x="1830" y="337"/>
                    <a:pt x="1772" y="360"/>
                  </a:cubicBezTo>
                  <a:lnTo>
                    <a:pt x="1717" y="386"/>
                  </a:lnTo>
                  <a:cubicBezTo>
                    <a:pt x="1700" y="392"/>
                    <a:pt x="1682" y="400"/>
                    <a:pt x="1662" y="409"/>
                  </a:cubicBezTo>
                  <a:cubicBezTo>
                    <a:pt x="1645" y="418"/>
                    <a:pt x="1627" y="426"/>
                    <a:pt x="1607" y="435"/>
                  </a:cubicBezTo>
                  <a:lnTo>
                    <a:pt x="1561" y="458"/>
                  </a:lnTo>
                  <a:cubicBezTo>
                    <a:pt x="1558" y="461"/>
                    <a:pt x="1552" y="461"/>
                    <a:pt x="1549" y="464"/>
                  </a:cubicBezTo>
                  <a:cubicBezTo>
                    <a:pt x="1514" y="482"/>
                    <a:pt x="1482" y="499"/>
                    <a:pt x="1448" y="519"/>
                  </a:cubicBezTo>
                  <a:lnTo>
                    <a:pt x="1404" y="540"/>
                  </a:lnTo>
                  <a:cubicBezTo>
                    <a:pt x="1384" y="551"/>
                    <a:pt x="1358" y="566"/>
                    <a:pt x="1340" y="577"/>
                  </a:cubicBezTo>
                  <a:cubicBezTo>
                    <a:pt x="1326" y="586"/>
                    <a:pt x="1303" y="598"/>
                    <a:pt x="1288" y="606"/>
                  </a:cubicBezTo>
                  <a:cubicBezTo>
                    <a:pt x="1274" y="618"/>
                    <a:pt x="1253" y="627"/>
                    <a:pt x="1236" y="638"/>
                  </a:cubicBezTo>
                  <a:cubicBezTo>
                    <a:pt x="1201" y="658"/>
                    <a:pt x="1166" y="682"/>
                    <a:pt x="1132" y="702"/>
                  </a:cubicBezTo>
                  <a:cubicBezTo>
                    <a:pt x="1033" y="766"/>
                    <a:pt x="934" y="832"/>
                    <a:pt x="842" y="905"/>
                  </a:cubicBezTo>
                  <a:lnTo>
                    <a:pt x="839" y="908"/>
                  </a:lnTo>
                  <a:cubicBezTo>
                    <a:pt x="761" y="969"/>
                    <a:pt x="682" y="1032"/>
                    <a:pt x="607" y="1096"/>
                  </a:cubicBezTo>
                  <a:lnTo>
                    <a:pt x="563" y="1137"/>
                  </a:lnTo>
                  <a:cubicBezTo>
                    <a:pt x="532" y="1163"/>
                    <a:pt x="503" y="1192"/>
                    <a:pt x="474" y="1218"/>
                  </a:cubicBezTo>
                  <a:cubicBezTo>
                    <a:pt x="459" y="1232"/>
                    <a:pt x="445" y="1247"/>
                    <a:pt x="430" y="1259"/>
                  </a:cubicBezTo>
                  <a:lnTo>
                    <a:pt x="389" y="1302"/>
                  </a:lnTo>
                  <a:cubicBezTo>
                    <a:pt x="360" y="1331"/>
                    <a:pt x="331" y="1360"/>
                    <a:pt x="305" y="1389"/>
                  </a:cubicBezTo>
                  <a:cubicBezTo>
                    <a:pt x="291" y="1403"/>
                    <a:pt x="276" y="1418"/>
                    <a:pt x="265" y="1432"/>
                  </a:cubicBezTo>
                  <a:cubicBezTo>
                    <a:pt x="236" y="1461"/>
                    <a:pt x="210" y="1490"/>
                    <a:pt x="184" y="1519"/>
                  </a:cubicBezTo>
                  <a:cubicBezTo>
                    <a:pt x="169" y="1537"/>
                    <a:pt x="158" y="1551"/>
                    <a:pt x="143" y="1566"/>
                  </a:cubicBezTo>
                  <a:lnTo>
                    <a:pt x="105" y="1612"/>
                  </a:lnTo>
                  <a:cubicBezTo>
                    <a:pt x="91" y="1630"/>
                    <a:pt x="76" y="1647"/>
                    <a:pt x="62" y="1664"/>
                  </a:cubicBezTo>
                  <a:cubicBezTo>
                    <a:pt x="42" y="1690"/>
                    <a:pt x="21" y="1717"/>
                    <a:pt x="1" y="1743"/>
                  </a:cubicBezTo>
                  <a:lnTo>
                    <a:pt x="790" y="2902"/>
                  </a:lnTo>
                  <a:cubicBezTo>
                    <a:pt x="842" y="2810"/>
                    <a:pt x="897" y="2723"/>
                    <a:pt x="958" y="2636"/>
                  </a:cubicBezTo>
                  <a:cubicBezTo>
                    <a:pt x="995" y="2583"/>
                    <a:pt x="1033" y="2534"/>
                    <a:pt x="1071" y="2485"/>
                  </a:cubicBezTo>
                  <a:cubicBezTo>
                    <a:pt x="1705" y="1688"/>
                    <a:pt x="2618" y="1299"/>
                    <a:pt x="3528" y="1299"/>
                  </a:cubicBezTo>
                  <a:cubicBezTo>
                    <a:pt x="4568" y="1299"/>
                    <a:pt x="5603" y="1808"/>
                    <a:pt x="6211" y="2801"/>
                  </a:cubicBezTo>
                  <a:lnTo>
                    <a:pt x="6918" y="1569"/>
                  </a:lnTo>
                  <a:cubicBezTo>
                    <a:pt x="6075" y="574"/>
                    <a:pt x="4837" y="0"/>
                    <a:pt x="3532"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2"/>
            <p:cNvSpPr/>
            <p:nvPr/>
          </p:nvSpPr>
          <p:spPr>
            <a:xfrm>
              <a:off x="5737650" y="3159775"/>
              <a:ext cx="80400" cy="194275"/>
            </a:xfrm>
            <a:custGeom>
              <a:rect b="b" l="l" r="r" t="t"/>
              <a:pathLst>
                <a:path extrusionOk="0" h="7771" w="3216">
                  <a:moveTo>
                    <a:pt x="96" y="1"/>
                  </a:moveTo>
                  <a:cubicBezTo>
                    <a:pt x="44" y="1"/>
                    <a:pt x="0" y="44"/>
                    <a:pt x="0" y="97"/>
                  </a:cubicBezTo>
                  <a:lnTo>
                    <a:pt x="0" y="7675"/>
                  </a:lnTo>
                  <a:cubicBezTo>
                    <a:pt x="0" y="7730"/>
                    <a:pt x="44" y="7770"/>
                    <a:pt x="96" y="7770"/>
                  </a:cubicBezTo>
                  <a:lnTo>
                    <a:pt x="3120" y="7770"/>
                  </a:lnTo>
                  <a:cubicBezTo>
                    <a:pt x="3172" y="7770"/>
                    <a:pt x="3215" y="7730"/>
                    <a:pt x="3215" y="7675"/>
                  </a:cubicBezTo>
                  <a:lnTo>
                    <a:pt x="3215" y="97"/>
                  </a:lnTo>
                  <a:cubicBezTo>
                    <a:pt x="3215" y="44"/>
                    <a:pt x="3172" y="1"/>
                    <a:pt x="3120" y="1"/>
                  </a:cubicBezTo>
                  <a:close/>
                </a:path>
              </a:pathLst>
            </a:custGeom>
            <a:solidFill>
              <a:srgbClr val="36C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2"/>
            <p:cNvSpPr/>
            <p:nvPr/>
          </p:nvSpPr>
          <p:spPr>
            <a:xfrm>
              <a:off x="5737650" y="3263250"/>
              <a:ext cx="80400" cy="90875"/>
            </a:xfrm>
            <a:custGeom>
              <a:rect b="b" l="l" r="r" t="t"/>
              <a:pathLst>
                <a:path extrusionOk="0" h="3635" w="3216">
                  <a:moveTo>
                    <a:pt x="2224" y="1"/>
                  </a:moveTo>
                  <a:cubicBezTo>
                    <a:pt x="1145" y="1"/>
                    <a:pt x="449" y="205"/>
                    <a:pt x="0" y="466"/>
                  </a:cubicBezTo>
                  <a:lnTo>
                    <a:pt x="0" y="3156"/>
                  </a:lnTo>
                  <a:cubicBezTo>
                    <a:pt x="0" y="3420"/>
                    <a:pt x="215" y="3634"/>
                    <a:pt x="479" y="3634"/>
                  </a:cubicBezTo>
                  <a:lnTo>
                    <a:pt x="2737" y="3634"/>
                  </a:lnTo>
                  <a:cubicBezTo>
                    <a:pt x="3001" y="3634"/>
                    <a:pt x="3215" y="3420"/>
                    <a:pt x="3215" y="3156"/>
                  </a:cubicBezTo>
                  <a:lnTo>
                    <a:pt x="3215" y="51"/>
                  </a:lnTo>
                  <a:cubicBezTo>
                    <a:pt x="2853" y="16"/>
                    <a:pt x="2524" y="1"/>
                    <a:pt x="2224"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2"/>
            <p:cNvSpPr/>
            <p:nvPr/>
          </p:nvSpPr>
          <p:spPr>
            <a:xfrm>
              <a:off x="5856225" y="3021875"/>
              <a:ext cx="80400" cy="332175"/>
            </a:xfrm>
            <a:custGeom>
              <a:rect b="b" l="l" r="r" t="t"/>
              <a:pathLst>
                <a:path extrusionOk="0" h="13287" w="3216">
                  <a:moveTo>
                    <a:pt x="96" y="0"/>
                  </a:moveTo>
                  <a:cubicBezTo>
                    <a:pt x="44" y="0"/>
                    <a:pt x="0" y="44"/>
                    <a:pt x="0" y="96"/>
                  </a:cubicBezTo>
                  <a:lnTo>
                    <a:pt x="0" y="13191"/>
                  </a:lnTo>
                  <a:cubicBezTo>
                    <a:pt x="0" y="13246"/>
                    <a:pt x="44" y="13286"/>
                    <a:pt x="96" y="13286"/>
                  </a:cubicBezTo>
                  <a:lnTo>
                    <a:pt x="3119" y="13286"/>
                  </a:lnTo>
                  <a:cubicBezTo>
                    <a:pt x="3172" y="13286"/>
                    <a:pt x="3215" y="13246"/>
                    <a:pt x="3215" y="13191"/>
                  </a:cubicBezTo>
                  <a:lnTo>
                    <a:pt x="3215" y="96"/>
                  </a:lnTo>
                  <a:cubicBezTo>
                    <a:pt x="3215" y="44"/>
                    <a:pt x="3172" y="0"/>
                    <a:pt x="3119"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2"/>
            <p:cNvSpPr/>
            <p:nvPr/>
          </p:nvSpPr>
          <p:spPr>
            <a:xfrm>
              <a:off x="5856225" y="3267700"/>
              <a:ext cx="80400" cy="86425"/>
            </a:xfrm>
            <a:custGeom>
              <a:rect b="b" l="l" r="r" t="t"/>
              <a:pathLst>
                <a:path extrusionOk="0" h="3457" w="3216">
                  <a:moveTo>
                    <a:pt x="3215" y="1"/>
                  </a:moveTo>
                  <a:cubicBezTo>
                    <a:pt x="2649" y="106"/>
                    <a:pt x="2049" y="163"/>
                    <a:pt x="1410" y="163"/>
                  </a:cubicBezTo>
                  <a:cubicBezTo>
                    <a:pt x="960" y="163"/>
                    <a:pt x="491" y="135"/>
                    <a:pt x="0" y="76"/>
                  </a:cubicBezTo>
                  <a:lnTo>
                    <a:pt x="0" y="2978"/>
                  </a:lnTo>
                  <a:cubicBezTo>
                    <a:pt x="0" y="3242"/>
                    <a:pt x="215" y="3456"/>
                    <a:pt x="478" y="3456"/>
                  </a:cubicBezTo>
                  <a:lnTo>
                    <a:pt x="2740" y="3456"/>
                  </a:lnTo>
                  <a:cubicBezTo>
                    <a:pt x="3001" y="3453"/>
                    <a:pt x="3215" y="3242"/>
                    <a:pt x="3215" y="2978"/>
                  </a:cubicBezTo>
                  <a:lnTo>
                    <a:pt x="3215" y="1"/>
                  </a:lnTo>
                  <a:close/>
                </a:path>
              </a:pathLst>
            </a:custGeom>
            <a:solidFill>
              <a:srgbClr val="DEC9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2"/>
            <p:cNvSpPr/>
            <p:nvPr/>
          </p:nvSpPr>
          <p:spPr>
            <a:xfrm>
              <a:off x="5987475" y="2920100"/>
              <a:ext cx="80475" cy="434025"/>
            </a:xfrm>
            <a:custGeom>
              <a:rect b="b" l="l" r="r" t="t"/>
              <a:pathLst>
                <a:path extrusionOk="0" h="17361" w="3219">
                  <a:moveTo>
                    <a:pt x="99" y="1"/>
                  </a:moveTo>
                  <a:cubicBezTo>
                    <a:pt x="44" y="1"/>
                    <a:pt x="0" y="41"/>
                    <a:pt x="0" y="96"/>
                  </a:cubicBezTo>
                  <a:lnTo>
                    <a:pt x="0" y="17262"/>
                  </a:lnTo>
                  <a:cubicBezTo>
                    <a:pt x="0" y="17317"/>
                    <a:pt x="44" y="17360"/>
                    <a:pt x="99" y="17360"/>
                  </a:cubicBezTo>
                  <a:lnTo>
                    <a:pt x="3120" y="17360"/>
                  </a:lnTo>
                  <a:cubicBezTo>
                    <a:pt x="3175" y="17360"/>
                    <a:pt x="3218" y="17317"/>
                    <a:pt x="3218" y="17262"/>
                  </a:cubicBezTo>
                  <a:lnTo>
                    <a:pt x="3218" y="96"/>
                  </a:lnTo>
                  <a:cubicBezTo>
                    <a:pt x="3218" y="41"/>
                    <a:pt x="3175" y="1"/>
                    <a:pt x="3120" y="1"/>
                  </a:cubicBezTo>
                  <a:close/>
                </a:path>
              </a:pathLst>
            </a:custGeom>
            <a:solidFill>
              <a:srgbClr val="473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2"/>
            <p:cNvSpPr/>
            <p:nvPr/>
          </p:nvSpPr>
          <p:spPr>
            <a:xfrm>
              <a:off x="5987475" y="3203925"/>
              <a:ext cx="80475" cy="150200"/>
            </a:xfrm>
            <a:custGeom>
              <a:rect b="b" l="l" r="r" t="t"/>
              <a:pathLst>
                <a:path extrusionOk="0" h="6008" w="3219">
                  <a:moveTo>
                    <a:pt x="3218" y="1"/>
                  </a:moveTo>
                  <a:cubicBezTo>
                    <a:pt x="2227" y="754"/>
                    <a:pt x="1186" y="1447"/>
                    <a:pt x="0" y="1943"/>
                  </a:cubicBezTo>
                  <a:lnTo>
                    <a:pt x="0" y="5529"/>
                  </a:lnTo>
                  <a:cubicBezTo>
                    <a:pt x="0" y="5793"/>
                    <a:pt x="215" y="6007"/>
                    <a:pt x="479" y="6007"/>
                  </a:cubicBezTo>
                  <a:lnTo>
                    <a:pt x="2740" y="6007"/>
                  </a:lnTo>
                  <a:cubicBezTo>
                    <a:pt x="3004" y="6007"/>
                    <a:pt x="3218" y="5793"/>
                    <a:pt x="3218" y="5529"/>
                  </a:cubicBezTo>
                  <a:lnTo>
                    <a:pt x="32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2"/>
            <p:cNvSpPr/>
            <p:nvPr/>
          </p:nvSpPr>
          <p:spPr>
            <a:xfrm>
              <a:off x="5987475" y="3203925"/>
              <a:ext cx="80475" cy="150200"/>
            </a:xfrm>
            <a:custGeom>
              <a:rect b="b" l="l" r="r" t="t"/>
              <a:pathLst>
                <a:path extrusionOk="0" h="6008" w="3219">
                  <a:moveTo>
                    <a:pt x="3218" y="1"/>
                  </a:moveTo>
                  <a:cubicBezTo>
                    <a:pt x="2227" y="754"/>
                    <a:pt x="1186" y="1447"/>
                    <a:pt x="0" y="1943"/>
                  </a:cubicBezTo>
                  <a:lnTo>
                    <a:pt x="0" y="5529"/>
                  </a:lnTo>
                  <a:cubicBezTo>
                    <a:pt x="0" y="5793"/>
                    <a:pt x="215" y="6007"/>
                    <a:pt x="479" y="6007"/>
                  </a:cubicBezTo>
                  <a:lnTo>
                    <a:pt x="2740" y="6007"/>
                  </a:lnTo>
                  <a:cubicBezTo>
                    <a:pt x="3004" y="6007"/>
                    <a:pt x="3218" y="5793"/>
                    <a:pt x="3218" y="5529"/>
                  </a:cubicBezTo>
                  <a:lnTo>
                    <a:pt x="3218" y="1"/>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2"/>
            <p:cNvSpPr/>
            <p:nvPr/>
          </p:nvSpPr>
          <p:spPr>
            <a:xfrm>
              <a:off x="6116125" y="2800600"/>
              <a:ext cx="80400" cy="553450"/>
            </a:xfrm>
            <a:custGeom>
              <a:rect b="b" l="l" r="r" t="t"/>
              <a:pathLst>
                <a:path extrusionOk="0" h="22138" w="3216">
                  <a:moveTo>
                    <a:pt x="478" y="0"/>
                  </a:moveTo>
                  <a:cubicBezTo>
                    <a:pt x="212" y="0"/>
                    <a:pt x="0" y="215"/>
                    <a:pt x="0" y="479"/>
                  </a:cubicBezTo>
                  <a:lnTo>
                    <a:pt x="0" y="21662"/>
                  </a:lnTo>
                  <a:cubicBezTo>
                    <a:pt x="0" y="21926"/>
                    <a:pt x="212" y="22137"/>
                    <a:pt x="478" y="22137"/>
                  </a:cubicBezTo>
                  <a:lnTo>
                    <a:pt x="2737" y="22137"/>
                  </a:lnTo>
                  <a:cubicBezTo>
                    <a:pt x="3004" y="22137"/>
                    <a:pt x="3215" y="21926"/>
                    <a:pt x="3215" y="21662"/>
                  </a:cubicBezTo>
                  <a:lnTo>
                    <a:pt x="3215" y="479"/>
                  </a:lnTo>
                  <a:cubicBezTo>
                    <a:pt x="3215" y="215"/>
                    <a:pt x="3004" y="0"/>
                    <a:pt x="273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2"/>
            <p:cNvSpPr/>
            <p:nvPr/>
          </p:nvSpPr>
          <p:spPr>
            <a:xfrm>
              <a:off x="6116050" y="3156375"/>
              <a:ext cx="80475" cy="197750"/>
            </a:xfrm>
            <a:custGeom>
              <a:rect b="b" l="l" r="r" t="t"/>
              <a:pathLst>
                <a:path extrusionOk="0" h="7910" w="3219">
                  <a:moveTo>
                    <a:pt x="1352" y="1"/>
                  </a:moveTo>
                  <a:cubicBezTo>
                    <a:pt x="905" y="1"/>
                    <a:pt x="449" y="116"/>
                    <a:pt x="0" y="392"/>
                  </a:cubicBezTo>
                  <a:lnTo>
                    <a:pt x="0" y="7431"/>
                  </a:lnTo>
                  <a:cubicBezTo>
                    <a:pt x="0" y="7695"/>
                    <a:pt x="215" y="7909"/>
                    <a:pt x="479" y="7909"/>
                  </a:cubicBezTo>
                  <a:lnTo>
                    <a:pt x="2740" y="7909"/>
                  </a:lnTo>
                  <a:cubicBezTo>
                    <a:pt x="3004" y="7909"/>
                    <a:pt x="3218" y="7695"/>
                    <a:pt x="3218" y="7431"/>
                  </a:cubicBezTo>
                  <a:lnTo>
                    <a:pt x="3218" y="598"/>
                  </a:lnTo>
                  <a:cubicBezTo>
                    <a:pt x="2644" y="248"/>
                    <a:pt x="2007" y="1"/>
                    <a:pt x="1352" y="1"/>
                  </a:cubicBezTo>
                  <a:close/>
                </a:path>
              </a:pathLst>
            </a:custGeom>
            <a:solidFill>
              <a:srgbClr val="B52C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2"/>
            <p:cNvSpPr/>
            <p:nvPr/>
          </p:nvSpPr>
          <p:spPr>
            <a:xfrm>
              <a:off x="5727050" y="2751450"/>
              <a:ext cx="354375" cy="279700"/>
            </a:xfrm>
            <a:custGeom>
              <a:rect b="b" l="l" r="r" t="t"/>
              <a:pathLst>
                <a:path extrusionOk="0" h="11188" w="14175">
                  <a:moveTo>
                    <a:pt x="14174" y="1"/>
                  </a:moveTo>
                  <a:lnTo>
                    <a:pt x="11203" y="636"/>
                  </a:lnTo>
                  <a:lnTo>
                    <a:pt x="12000" y="1418"/>
                  </a:lnTo>
                  <a:lnTo>
                    <a:pt x="7454" y="6054"/>
                  </a:lnTo>
                  <a:lnTo>
                    <a:pt x="5860" y="4488"/>
                  </a:lnTo>
                  <a:lnTo>
                    <a:pt x="218" y="10240"/>
                  </a:lnTo>
                  <a:cubicBezTo>
                    <a:pt x="1" y="10460"/>
                    <a:pt x="4" y="10814"/>
                    <a:pt x="224" y="11029"/>
                  </a:cubicBezTo>
                  <a:cubicBezTo>
                    <a:pt x="333" y="11135"/>
                    <a:pt x="473" y="11187"/>
                    <a:pt x="614" y="11187"/>
                  </a:cubicBezTo>
                  <a:cubicBezTo>
                    <a:pt x="758" y="11187"/>
                    <a:pt x="903" y="11132"/>
                    <a:pt x="1013" y="11020"/>
                  </a:cubicBezTo>
                  <a:lnTo>
                    <a:pt x="5877" y="6063"/>
                  </a:lnTo>
                  <a:lnTo>
                    <a:pt x="7472" y="7628"/>
                  </a:lnTo>
                  <a:lnTo>
                    <a:pt x="12797" y="2198"/>
                  </a:lnTo>
                  <a:lnTo>
                    <a:pt x="13595" y="2981"/>
                  </a:lnTo>
                  <a:lnTo>
                    <a:pt x="14174" y="1"/>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2"/>
            <p:cNvSpPr/>
            <p:nvPr/>
          </p:nvSpPr>
          <p:spPr>
            <a:xfrm>
              <a:off x="6283250" y="2925625"/>
              <a:ext cx="122300" cy="119525"/>
            </a:xfrm>
            <a:custGeom>
              <a:rect b="b" l="l" r="r" t="t"/>
              <a:pathLst>
                <a:path extrusionOk="0" h="4781" w="4892">
                  <a:moveTo>
                    <a:pt x="4540" y="0"/>
                  </a:moveTo>
                  <a:lnTo>
                    <a:pt x="348" y="3"/>
                  </a:lnTo>
                  <a:cubicBezTo>
                    <a:pt x="157" y="3"/>
                    <a:pt x="0" y="160"/>
                    <a:pt x="0" y="351"/>
                  </a:cubicBezTo>
                  <a:lnTo>
                    <a:pt x="3" y="4433"/>
                  </a:lnTo>
                  <a:cubicBezTo>
                    <a:pt x="3" y="4624"/>
                    <a:pt x="160" y="4781"/>
                    <a:pt x="351" y="4781"/>
                  </a:cubicBezTo>
                  <a:lnTo>
                    <a:pt x="2992" y="4778"/>
                  </a:lnTo>
                  <a:lnTo>
                    <a:pt x="4543" y="4778"/>
                  </a:lnTo>
                  <a:cubicBezTo>
                    <a:pt x="4737" y="4778"/>
                    <a:pt x="4891" y="4621"/>
                    <a:pt x="4891" y="4430"/>
                  </a:cubicBezTo>
                  <a:lnTo>
                    <a:pt x="4888" y="348"/>
                  </a:lnTo>
                  <a:cubicBezTo>
                    <a:pt x="4888" y="157"/>
                    <a:pt x="4732" y="0"/>
                    <a:pt x="4540"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2"/>
            <p:cNvSpPr/>
            <p:nvPr/>
          </p:nvSpPr>
          <p:spPr>
            <a:xfrm>
              <a:off x="6308675" y="2957600"/>
              <a:ext cx="71125" cy="61750"/>
            </a:xfrm>
            <a:custGeom>
              <a:rect b="b" l="l" r="r" t="t"/>
              <a:pathLst>
                <a:path extrusionOk="0" h="2470" w="2845">
                  <a:moveTo>
                    <a:pt x="681" y="1"/>
                  </a:moveTo>
                  <a:cubicBezTo>
                    <a:pt x="523" y="1"/>
                    <a:pt x="373" y="64"/>
                    <a:pt x="250" y="185"/>
                  </a:cubicBezTo>
                  <a:cubicBezTo>
                    <a:pt x="91" y="342"/>
                    <a:pt x="1" y="553"/>
                    <a:pt x="1" y="777"/>
                  </a:cubicBezTo>
                  <a:cubicBezTo>
                    <a:pt x="1" y="997"/>
                    <a:pt x="91" y="1209"/>
                    <a:pt x="250" y="1365"/>
                  </a:cubicBezTo>
                  <a:lnTo>
                    <a:pt x="1384" y="2470"/>
                  </a:lnTo>
                  <a:lnTo>
                    <a:pt x="2514" y="1362"/>
                  </a:lnTo>
                  <a:cubicBezTo>
                    <a:pt x="2845" y="1040"/>
                    <a:pt x="2845" y="507"/>
                    <a:pt x="2514" y="185"/>
                  </a:cubicBezTo>
                  <a:cubicBezTo>
                    <a:pt x="2390" y="64"/>
                    <a:pt x="2240" y="1"/>
                    <a:pt x="2083" y="1"/>
                  </a:cubicBezTo>
                  <a:cubicBezTo>
                    <a:pt x="1847" y="1"/>
                    <a:pt x="1593" y="143"/>
                    <a:pt x="1381" y="449"/>
                  </a:cubicBezTo>
                  <a:cubicBezTo>
                    <a:pt x="1171" y="143"/>
                    <a:pt x="917" y="1"/>
                    <a:pt x="6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2"/>
            <p:cNvSpPr/>
            <p:nvPr/>
          </p:nvSpPr>
          <p:spPr>
            <a:xfrm>
              <a:off x="6283250" y="3080075"/>
              <a:ext cx="122300" cy="119525"/>
            </a:xfrm>
            <a:custGeom>
              <a:rect b="b" l="l" r="r" t="t"/>
              <a:pathLst>
                <a:path extrusionOk="0" h="4781" w="4892">
                  <a:moveTo>
                    <a:pt x="4540" y="0"/>
                  </a:moveTo>
                  <a:lnTo>
                    <a:pt x="348" y="3"/>
                  </a:lnTo>
                  <a:cubicBezTo>
                    <a:pt x="157" y="6"/>
                    <a:pt x="0" y="159"/>
                    <a:pt x="0" y="354"/>
                  </a:cubicBezTo>
                  <a:lnTo>
                    <a:pt x="3" y="4433"/>
                  </a:lnTo>
                  <a:cubicBezTo>
                    <a:pt x="3" y="4624"/>
                    <a:pt x="160" y="4781"/>
                    <a:pt x="351" y="4781"/>
                  </a:cubicBezTo>
                  <a:lnTo>
                    <a:pt x="2992" y="4778"/>
                  </a:lnTo>
                  <a:lnTo>
                    <a:pt x="4543" y="4778"/>
                  </a:lnTo>
                  <a:cubicBezTo>
                    <a:pt x="4737" y="4778"/>
                    <a:pt x="4891" y="4621"/>
                    <a:pt x="4891" y="4430"/>
                  </a:cubicBezTo>
                  <a:lnTo>
                    <a:pt x="4888" y="351"/>
                  </a:lnTo>
                  <a:cubicBezTo>
                    <a:pt x="4888" y="157"/>
                    <a:pt x="4732" y="0"/>
                    <a:pt x="4540" y="0"/>
                  </a:cubicBezTo>
                  <a:close/>
                </a:path>
              </a:pathLst>
            </a:custGeom>
            <a:solidFill>
              <a:srgbClr val="473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2"/>
            <p:cNvSpPr/>
            <p:nvPr/>
          </p:nvSpPr>
          <p:spPr>
            <a:xfrm>
              <a:off x="6309200" y="3124425"/>
              <a:ext cx="20600" cy="44000"/>
            </a:xfrm>
            <a:custGeom>
              <a:rect b="b" l="l" r="r" t="t"/>
              <a:pathLst>
                <a:path extrusionOk="0" h="1760" w="824">
                  <a:moveTo>
                    <a:pt x="58" y="0"/>
                  </a:moveTo>
                  <a:cubicBezTo>
                    <a:pt x="44" y="0"/>
                    <a:pt x="26" y="6"/>
                    <a:pt x="18" y="18"/>
                  </a:cubicBezTo>
                  <a:lnTo>
                    <a:pt x="9" y="26"/>
                  </a:lnTo>
                  <a:lnTo>
                    <a:pt x="6" y="29"/>
                  </a:lnTo>
                  <a:cubicBezTo>
                    <a:pt x="3" y="38"/>
                    <a:pt x="0" y="50"/>
                    <a:pt x="0" y="58"/>
                  </a:cubicBezTo>
                  <a:lnTo>
                    <a:pt x="6" y="1702"/>
                  </a:lnTo>
                  <a:cubicBezTo>
                    <a:pt x="6" y="1714"/>
                    <a:pt x="9" y="1725"/>
                    <a:pt x="18" y="1737"/>
                  </a:cubicBezTo>
                  <a:cubicBezTo>
                    <a:pt x="29" y="1751"/>
                    <a:pt x="47" y="1760"/>
                    <a:pt x="64" y="1760"/>
                  </a:cubicBezTo>
                  <a:lnTo>
                    <a:pt x="824" y="1760"/>
                  </a:lnTo>
                  <a:lnTo>
                    <a:pt x="8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2"/>
            <p:cNvSpPr/>
            <p:nvPr/>
          </p:nvSpPr>
          <p:spPr>
            <a:xfrm>
              <a:off x="6333475" y="3098525"/>
              <a:ext cx="46325" cy="69625"/>
            </a:xfrm>
            <a:custGeom>
              <a:rect b="b" l="l" r="r" t="t"/>
              <a:pathLst>
                <a:path extrusionOk="0" h="2785" w="1853">
                  <a:moveTo>
                    <a:pt x="878" y="1"/>
                  </a:moveTo>
                  <a:cubicBezTo>
                    <a:pt x="832" y="1"/>
                    <a:pt x="814" y="32"/>
                    <a:pt x="801" y="82"/>
                  </a:cubicBezTo>
                  <a:cubicBezTo>
                    <a:pt x="772" y="198"/>
                    <a:pt x="763" y="419"/>
                    <a:pt x="563" y="656"/>
                  </a:cubicBezTo>
                  <a:cubicBezTo>
                    <a:pt x="485" y="746"/>
                    <a:pt x="400" y="828"/>
                    <a:pt x="311" y="906"/>
                  </a:cubicBezTo>
                  <a:cubicBezTo>
                    <a:pt x="282" y="926"/>
                    <a:pt x="250" y="946"/>
                    <a:pt x="218" y="961"/>
                  </a:cubicBezTo>
                  <a:cubicBezTo>
                    <a:pt x="151" y="999"/>
                    <a:pt x="79" y="1019"/>
                    <a:pt x="0" y="1025"/>
                  </a:cubicBezTo>
                  <a:lnTo>
                    <a:pt x="9" y="2784"/>
                  </a:lnTo>
                  <a:lnTo>
                    <a:pt x="227" y="2784"/>
                  </a:lnTo>
                  <a:lnTo>
                    <a:pt x="1082" y="2781"/>
                  </a:lnTo>
                  <a:cubicBezTo>
                    <a:pt x="1082" y="2781"/>
                    <a:pt x="1098" y="2783"/>
                    <a:pt x="1128" y="2783"/>
                  </a:cubicBezTo>
                  <a:cubicBezTo>
                    <a:pt x="1142" y="2783"/>
                    <a:pt x="1160" y="2782"/>
                    <a:pt x="1180" y="2781"/>
                  </a:cubicBezTo>
                  <a:lnTo>
                    <a:pt x="1247" y="2781"/>
                  </a:lnTo>
                  <a:lnTo>
                    <a:pt x="1273" y="2779"/>
                  </a:lnTo>
                  <a:lnTo>
                    <a:pt x="1288" y="2779"/>
                  </a:lnTo>
                  <a:cubicBezTo>
                    <a:pt x="1305" y="2776"/>
                    <a:pt x="1322" y="2773"/>
                    <a:pt x="1340" y="2770"/>
                  </a:cubicBezTo>
                  <a:lnTo>
                    <a:pt x="1357" y="2767"/>
                  </a:lnTo>
                  <a:cubicBezTo>
                    <a:pt x="1375" y="2761"/>
                    <a:pt x="1395" y="2758"/>
                    <a:pt x="1412" y="2752"/>
                  </a:cubicBezTo>
                  <a:lnTo>
                    <a:pt x="1447" y="2741"/>
                  </a:lnTo>
                  <a:cubicBezTo>
                    <a:pt x="1467" y="2735"/>
                    <a:pt x="1488" y="2726"/>
                    <a:pt x="1505" y="2718"/>
                  </a:cubicBezTo>
                  <a:lnTo>
                    <a:pt x="1528" y="2706"/>
                  </a:lnTo>
                  <a:cubicBezTo>
                    <a:pt x="1537" y="2700"/>
                    <a:pt x="1548" y="2695"/>
                    <a:pt x="1557" y="2689"/>
                  </a:cubicBezTo>
                  <a:lnTo>
                    <a:pt x="1572" y="2677"/>
                  </a:lnTo>
                  <a:lnTo>
                    <a:pt x="1577" y="2674"/>
                  </a:lnTo>
                  <a:lnTo>
                    <a:pt x="1595" y="2657"/>
                  </a:lnTo>
                  <a:cubicBezTo>
                    <a:pt x="1601" y="2651"/>
                    <a:pt x="1606" y="2645"/>
                    <a:pt x="1609" y="2637"/>
                  </a:cubicBezTo>
                  <a:cubicBezTo>
                    <a:pt x="1618" y="2628"/>
                    <a:pt x="1624" y="2619"/>
                    <a:pt x="1627" y="2610"/>
                  </a:cubicBezTo>
                  <a:cubicBezTo>
                    <a:pt x="1630" y="2608"/>
                    <a:pt x="1633" y="2602"/>
                    <a:pt x="1635" y="2596"/>
                  </a:cubicBezTo>
                  <a:lnTo>
                    <a:pt x="1638" y="2590"/>
                  </a:lnTo>
                  <a:cubicBezTo>
                    <a:pt x="1641" y="2584"/>
                    <a:pt x="1641" y="2579"/>
                    <a:pt x="1644" y="2573"/>
                  </a:cubicBezTo>
                  <a:cubicBezTo>
                    <a:pt x="1647" y="2561"/>
                    <a:pt x="1650" y="2552"/>
                    <a:pt x="1653" y="2541"/>
                  </a:cubicBezTo>
                  <a:cubicBezTo>
                    <a:pt x="1653" y="2532"/>
                    <a:pt x="1656" y="2521"/>
                    <a:pt x="1656" y="2512"/>
                  </a:cubicBezTo>
                  <a:cubicBezTo>
                    <a:pt x="1659" y="2477"/>
                    <a:pt x="1653" y="2442"/>
                    <a:pt x="1638" y="2410"/>
                  </a:cubicBezTo>
                  <a:cubicBezTo>
                    <a:pt x="1635" y="2408"/>
                    <a:pt x="1633" y="2405"/>
                    <a:pt x="1633" y="2402"/>
                  </a:cubicBezTo>
                  <a:lnTo>
                    <a:pt x="1624" y="2390"/>
                  </a:lnTo>
                  <a:lnTo>
                    <a:pt x="1612" y="2376"/>
                  </a:lnTo>
                  <a:lnTo>
                    <a:pt x="1604" y="2367"/>
                  </a:lnTo>
                  <a:cubicBezTo>
                    <a:pt x="1598" y="2358"/>
                    <a:pt x="1589" y="2352"/>
                    <a:pt x="1577" y="2347"/>
                  </a:cubicBezTo>
                  <a:lnTo>
                    <a:pt x="1569" y="2338"/>
                  </a:lnTo>
                  <a:cubicBezTo>
                    <a:pt x="1566" y="2335"/>
                    <a:pt x="1560" y="2332"/>
                    <a:pt x="1554" y="2332"/>
                  </a:cubicBezTo>
                  <a:cubicBezTo>
                    <a:pt x="1589" y="2318"/>
                    <a:pt x="1618" y="2297"/>
                    <a:pt x="1644" y="2274"/>
                  </a:cubicBezTo>
                  <a:cubicBezTo>
                    <a:pt x="1650" y="2265"/>
                    <a:pt x="1656" y="2260"/>
                    <a:pt x="1662" y="2254"/>
                  </a:cubicBezTo>
                  <a:lnTo>
                    <a:pt x="1664" y="2248"/>
                  </a:lnTo>
                  <a:cubicBezTo>
                    <a:pt x="1679" y="2231"/>
                    <a:pt x="1691" y="2207"/>
                    <a:pt x="1696" y="2184"/>
                  </a:cubicBezTo>
                  <a:cubicBezTo>
                    <a:pt x="1702" y="2164"/>
                    <a:pt x="1705" y="2144"/>
                    <a:pt x="1705" y="2123"/>
                  </a:cubicBezTo>
                  <a:cubicBezTo>
                    <a:pt x="1717" y="2025"/>
                    <a:pt x="1679" y="1926"/>
                    <a:pt x="1601" y="1862"/>
                  </a:cubicBezTo>
                  <a:cubicBezTo>
                    <a:pt x="1641" y="1851"/>
                    <a:pt x="1679" y="1828"/>
                    <a:pt x="1708" y="1796"/>
                  </a:cubicBezTo>
                  <a:cubicBezTo>
                    <a:pt x="1725" y="1778"/>
                    <a:pt x="1740" y="1758"/>
                    <a:pt x="1749" y="1735"/>
                  </a:cubicBezTo>
                  <a:cubicBezTo>
                    <a:pt x="1757" y="1720"/>
                    <a:pt x="1763" y="1706"/>
                    <a:pt x="1766" y="1691"/>
                  </a:cubicBezTo>
                  <a:cubicBezTo>
                    <a:pt x="1769" y="1686"/>
                    <a:pt x="1772" y="1680"/>
                    <a:pt x="1772" y="1674"/>
                  </a:cubicBezTo>
                  <a:cubicBezTo>
                    <a:pt x="1772" y="1668"/>
                    <a:pt x="1775" y="1662"/>
                    <a:pt x="1775" y="1660"/>
                  </a:cubicBezTo>
                  <a:cubicBezTo>
                    <a:pt x="1775" y="1654"/>
                    <a:pt x="1775" y="1648"/>
                    <a:pt x="1777" y="1642"/>
                  </a:cubicBezTo>
                  <a:cubicBezTo>
                    <a:pt x="1780" y="1636"/>
                    <a:pt x="1780" y="1633"/>
                    <a:pt x="1780" y="1628"/>
                  </a:cubicBezTo>
                  <a:cubicBezTo>
                    <a:pt x="1786" y="1561"/>
                    <a:pt x="1760" y="1494"/>
                    <a:pt x="1708" y="1451"/>
                  </a:cubicBezTo>
                  <a:cubicBezTo>
                    <a:pt x="1731" y="1436"/>
                    <a:pt x="1751" y="1422"/>
                    <a:pt x="1772" y="1402"/>
                  </a:cubicBezTo>
                  <a:cubicBezTo>
                    <a:pt x="1775" y="1396"/>
                    <a:pt x="1780" y="1393"/>
                    <a:pt x="1783" y="1387"/>
                  </a:cubicBezTo>
                  <a:cubicBezTo>
                    <a:pt x="1804" y="1364"/>
                    <a:pt x="1821" y="1335"/>
                    <a:pt x="1833" y="1306"/>
                  </a:cubicBezTo>
                  <a:cubicBezTo>
                    <a:pt x="1835" y="1297"/>
                    <a:pt x="1838" y="1288"/>
                    <a:pt x="1841" y="1283"/>
                  </a:cubicBezTo>
                  <a:cubicBezTo>
                    <a:pt x="1853" y="1228"/>
                    <a:pt x="1850" y="1173"/>
                    <a:pt x="1827" y="1123"/>
                  </a:cubicBezTo>
                  <a:lnTo>
                    <a:pt x="1821" y="1109"/>
                  </a:lnTo>
                  <a:cubicBezTo>
                    <a:pt x="1815" y="1100"/>
                    <a:pt x="1806" y="1088"/>
                    <a:pt x="1801" y="1080"/>
                  </a:cubicBezTo>
                  <a:lnTo>
                    <a:pt x="1792" y="1071"/>
                  </a:lnTo>
                  <a:lnTo>
                    <a:pt x="1786" y="1065"/>
                  </a:lnTo>
                  <a:cubicBezTo>
                    <a:pt x="1772" y="1051"/>
                    <a:pt x="1754" y="1036"/>
                    <a:pt x="1737" y="1028"/>
                  </a:cubicBezTo>
                  <a:cubicBezTo>
                    <a:pt x="1679" y="1001"/>
                    <a:pt x="1569" y="990"/>
                    <a:pt x="1447" y="987"/>
                  </a:cubicBezTo>
                  <a:lnTo>
                    <a:pt x="1354" y="987"/>
                  </a:lnTo>
                  <a:cubicBezTo>
                    <a:pt x="1305" y="987"/>
                    <a:pt x="1256" y="990"/>
                    <a:pt x="1206" y="990"/>
                  </a:cubicBezTo>
                  <a:lnTo>
                    <a:pt x="1183" y="990"/>
                  </a:lnTo>
                  <a:cubicBezTo>
                    <a:pt x="1096" y="993"/>
                    <a:pt x="1021" y="999"/>
                    <a:pt x="963" y="1004"/>
                  </a:cubicBezTo>
                  <a:cubicBezTo>
                    <a:pt x="1279" y="259"/>
                    <a:pt x="1041" y="16"/>
                    <a:pt x="890" y="1"/>
                  </a:cubicBezTo>
                  <a:cubicBezTo>
                    <a:pt x="886" y="1"/>
                    <a:pt x="882" y="1"/>
                    <a:pt x="8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2"/>
            <p:cNvSpPr/>
            <p:nvPr/>
          </p:nvSpPr>
          <p:spPr>
            <a:xfrm>
              <a:off x="6283250" y="2771825"/>
              <a:ext cx="122350" cy="119450"/>
            </a:xfrm>
            <a:custGeom>
              <a:rect b="b" l="l" r="r" t="t"/>
              <a:pathLst>
                <a:path extrusionOk="0" h="4778" w="4894">
                  <a:moveTo>
                    <a:pt x="4540" y="0"/>
                  </a:moveTo>
                  <a:lnTo>
                    <a:pt x="348" y="3"/>
                  </a:lnTo>
                  <a:cubicBezTo>
                    <a:pt x="157" y="3"/>
                    <a:pt x="3" y="160"/>
                    <a:pt x="0" y="351"/>
                  </a:cubicBezTo>
                  <a:lnTo>
                    <a:pt x="3" y="4430"/>
                  </a:lnTo>
                  <a:cubicBezTo>
                    <a:pt x="3" y="4621"/>
                    <a:pt x="160" y="4778"/>
                    <a:pt x="351" y="4778"/>
                  </a:cubicBezTo>
                  <a:lnTo>
                    <a:pt x="4543" y="4778"/>
                  </a:lnTo>
                  <a:cubicBezTo>
                    <a:pt x="4737" y="4778"/>
                    <a:pt x="4894" y="4621"/>
                    <a:pt x="4891" y="4430"/>
                  </a:cubicBezTo>
                  <a:lnTo>
                    <a:pt x="4888" y="351"/>
                  </a:lnTo>
                  <a:cubicBezTo>
                    <a:pt x="4888" y="157"/>
                    <a:pt x="4734" y="0"/>
                    <a:pt x="4540"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2"/>
            <p:cNvSpPr/>
            <p:nvPr/>
          </p:nvSpPr>
          <p:spPr>
            <a:xfrm>
              <a:off x="6305200" y="2790300"/>
              <a:ext cx="78450" cy="76925"/>
            </a:xfrm>
            <a:custGeom>
              <a:rect b="b" l="l" r="r" t="t"/>
              <a:pathLst>
                <a:path extrusionOk="0" h="3077" w="3138">
                  <a:moveTo>
                    <a:pt x="1818" y="1262"/>
                  </a:moveTo>
                  <a:lnTo>
                    <a:pt x="1752" y="1815"/>
                  </a:lnTo>
                  <a:lnTo>
                    <a:pt x="1317" y="1815"/>
                  </a:lnTo>
                  <a:lnTo>
                    <a:pt x="1384" y="1262"/>
                  </a:lnTo>
                  <a:close/>
                  <a:moveTo>
                    <a:pt x="841" y="1"/>
                  </a:moveTo>
                  <a:lnTo>
                    <a:pt x="766" y="604"/>
                  </a:lnTo>
                  <a:lnTo>
                    <a:pt x="149" y="604"/>
                  </a:lnTo>
                  <a:lnTo>
                    <a:pt x="149" y="1262"/>
                  </a:lnTo>
                  <a:lnTo>
                    <a:pt x="682" y="1262"/>
                  </a:lnTo>
                  <a:lnTo>
                    <a:pt x="615" y="1815"/>
                  </a:lnTo>
                  <a:lnTo>
                    <a:pt x="1" y="1815"/>
                  </a:lnTo>
                  <a:lnTo>
                    <a:pt x="1" y="2476"/>
                  </a:lnTo>
                  <a:lnTo>
                    <a:pt x="531" y="2476"/>
                  </a:lnTo>
                  <a:lnTo>
                    <a:pt x="456" y="3076"/>
                  </a:lnTo>
                  <a:lnTo>
                    <a:pt x="1160" y="3076"/>
                  </a:lnTo>
                  <a:lnTo>
                    <a:pt x="1233" y="2473"/>
                  </a:lnTo>
                  <a:lnTo>
                    <a:pt x="1668" y="2473"/>
                  </a:lnTo>
                  <a:lnTo>
                    <a:pt x="1595" y="3076"/>
                  </a:lnTo>
                  <a:lnTo>
                    <a:pt x="2297" y="3076"/>
                  </a:lnTo>
                  <a:lnTo>
                    <a:pt x="2372" y="2473"/>
                  </a:lnTo>
                  <a:lnTo>
                    <a:pt x="2987" y="2473"/>
                  </a:lnTo>
                  <a:lnTo>
                    <a:pt x="2987" y="1815"/>
                  </a:lnTo>
                  <a:lnTo>
                    <a:pt x="2456" y="1815"/>
                  </a:lnTo>
                  <a:lnTo>
                    <a:pt x="2523" y="1262"/>
                  </a:lnTo>
                  <a:lnTo>
                    <a:pt x="3138" y="1262"/>
                  </a:lnTo>
                  <a:lnTo>
                    <a:pt x="3138" y="604"/>
                  </a:lnTo>
                  <a:lnTo>
                    <a:pt x="2607" y="604"/>
                  </a:lnTo>
                  <a:lnTo>
                    <a:pt x="2682" y="1"/>
                  </a:lnTo>
                  <a:lnTo>
                    <a:pt x="1978" y="1"/>
                  </a:lnTo>
                  <a:lnTo>
                    <a:pt x="1903" y="604"/>
                  </a:lnTo>
                  <a:lnTo>
                    <a:pt x="1468" y="604"/>
                  </a:lnTo>
                  <a:lnTo>
                    <a:pt x="15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2"/>
            <p:cNvSpPr/>
            <p:nvPr/>
          </p:nvSpPr>
          <p:spPr>
            <a:xfrm>
              <a:off x="6283250" y="3234650"/>
              <a:ext cx="122300" cy="119400"/>
            </a:xfrm>
            <a:custGeom>
              <a:rect b="b" l="l" r="r" t="t"/>
              <a:pathLst>
                <a:path extrusionOk="0" h="4776" w="4892">
                  <a:moveTo>
                    <a:pt x="4540" y="1"/>
                  </a:moveTo>
                  <a:lnTo>
                    <a:pt x="348" y="4"/>
                  </a:lnTo>
                  <a:cubicBezTo>
                    <a:pt x="157" y="4"/>
                    <a:pt x="3" y="157"/>
                    <a:pt x="0" y="349"/>
                  </a:cubicBezTo>
                  <a:lnTo>
                    <a:pt x="3" y="4428"/>
                  </a:lnTo>
                  <a:cubicBezTo>
                    <a:pt x="3" y="4622"/>
                    <a:pt x="160" y="4775"/>
                    <a:pt x="351" y="4775"/>
                  </a:cubicBezTo>
                  <a:lnTo>
                    <a:pt x="4543" y="4775"/>
                  </a:lnTo>
                  <a:cubicBezTo>
                    <a:pt x="4734" y="4775"/>
                    <a:pt x="4891" y="4622"/>
                    <a:pt x="4891" y="4428"/>
                  </a:cubicBezTo>
                  <a:lnTo>
                    <a:pt x="4888" y="349"/>
                  </a:lnTo>
                  <a:cubicBezTo>
                    <a:pt x="4888" y="154"/>
                    <a:pt x="4732" y="1"/>
                    <a:pt x="4540" y="1"/>
                  </a:cubicBezTo>
                  <a:close/>
                </a:path>
              </a:pathLst>
            </a:custGeom>
            <a:solidFill>
              <a:srgbClr val="36CA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2"/>
            <p:cNvSpPr/>
            <p:nvPr/>
          </p:nvSpPr>
          <p:spPr>
            <a:xfrm>
              <a:off x="6304475" y="3255450"/>
              <a:ext cx="82950" cy="79775"/>
            </a:xfrm>
            <a:custGeom>
              <a:rect b="b" l="l" r="r" t="t"/>
              <a:pathLst>
                <a:path extrusionOk="0" h="3191" w="3318">
                  <a:moveTo>
                    <a:pt x="1253" y="169"/>
                  </a:moveTo>
                  <a:lnTo>
                    <a:pt x="1253" y="169"/>
                  </a:lnTo>
                  <a:cubicBezTo>
                    <a:pt x="1181" y="247"/>
                    <a:pt x="1111" y="331"/>
                    <a:pt x="1050" y="418"/>
                  </a:cubicBezTo>
                  <a:cubicBezTo>
                    <a:pt x="966" y="540"/>
                    <a:pt x="894" y="673"/>
                    <a:pt x="836" y="810"/>
                  </a:cubicBezTo>
                  <a:lnTo>
                    <a:pt x="360" y="810"/>
                  </a:lnTo>
                  <a:cubicBezTo>
                    <a:pt x="563" y="491"/>
                    <a:pt x="885" y="259"/>
                    <a:pt x="1253" y="169"/>
                  </a:cubicBezTo>
                  <a:close/>
                  <a:moveTo>
                    <a:pt x="1534" y="131"/>
                  </a:moveTo>
                  <a:lnTo>
                    <a:pt x="1534" y="810"/>
                  </a:lnTo>
                  <a:lnTo>
                    <a:pt x="975" y="810"/>
                  </a:lnTo>
                  <a:cubicBezTo>
                    <a:pt x="1094" y="552"/>
                    <a:pt x="1262" y="323"/>
                    <a:pt x="1476" y="134"/>
                  </a:cubicBezTo>
                  <a:cubicBezTo>
                    <a:pt x="1497" y="134"/>
                    <a:pt x="1514" y="131"/>
                    <a:pt x="1534" y="131"/>
                  </a:cubicBezTo>
                  <a:close/>
                  <a:moveTo>
                    <a:pt x="1662" y="131"/>
                  </a:moveTo>
                  <a:lnTo>
                    <a:pt x="1702" y="134"/>
                  </a:lnTo>
                  <a:cubicBezTo>
                    <a:pt x="1827" y="238"/>
                    <a:pt x="1934" y="360"/>
                    <a:pt x="2027" y="496"/>
                  </a:cubicBezTo>
                  <a:cubicBezTo>
                    <a:pt x="2097" y="595"/>
                    <a:pt x="2155" y="702"/>
                    <a:pt x="2207" y="812"/>
                  </a:cubicBezTo>
                  <a:lnTo>
                    <a:pt x="1662" y="812"/>
                  </a:lnTo>
                  <a:lnTo>
                    <a:pt x="1662" y="131"/>
                  </a:lnTo>
                  <a:close/>
                  <a:moveTo>
                    <a:pt x="1923" y="166"/>
                  </a:moveTo>
                  <a:lnTo>
                    <a:pt x="1923" y="166"/>
                  </a:lnTo>
                  <a:cubicBezTo>
                    <a:pt x="2300" y="253"/>
                    <a:pt x="2630" y="485"/>
                    <a:pt x="2836" y="810"/>
                  </a:cubicBezTo>
                  <a:lnTo>
                    <a:pt x="2346" y="812"/>
                  </a:lnTo>
                  <a:cubicBezTo>
                    <a:pt x="2288" y="673"/>
                    <a:pt x="2216" y="543"/>
                    <a:pt x="2132" y="418"/>
                  </a:cubicBezTo>
                  <a:cubicBezTo>
                    <a:pt x="2068" y="328"/>
                    <a:pt x="1998" y="244"/>
                    <a:pt x="1923" y="166"/>
                  </a:cubicBezTo>
                  <a:close/>
                  <a:moveTo>
                    <a:pt x="789" y="940"/>
                  </a:moveTo>
                  <a:cubicBezTo>
                    <a:pt x="726" y="1120"/>
                    <a:pt x="691" y="1308"/>
                    <a:pt x="685" y="1500"/>
                  </a:cubicBezTo>
                  <a:lnTo>
                    <a:pt x="134" y="1500"/>
                  </a:lnTo>
                  <a:cubicBezTo>
                    <a:pt x="146" y="1305"/>
                    <a:pt x="198" y="1114"/>
                    <a:pt x="288" y="940"/>
                  </a:cubicBezTo>
                  <a:close/>
                  <a:moveTo>
                    <a:pt x="1534" y="940"/>
                  </a:moveTo>
                  <a:lnTo>
                    <a:pt x="1534" y="1500"/>
                  </a:lnTo>
                  <a:lnTo>
                    <a:pt x="812" y="1500"/>
                  </a:lnTo>
                  <a:cubicBezTo>
                    <a:pt x="821" y="1308"/>
                    <a:pt x="859" y="1120"/>
                    <a:pt x="926" y="940"/>
                  </a:cubicBezTo>
                  <a:close/>
                  <a:moveTo>
                    <a:pt x="2259" y="940"/>
                  </a:moveTo>
                  <a:cubicBezTo>
                    <a:pt x="2323" y="1120"/>
                    <a:pt x="2361" y="1308"/>
                    <a:pt x="2369" y="1500"/>
                  </a:cubicBezTo>
                  <a:lnTo>
                    <a:pt x="1662" y="1500"/>
                  </a:lnTo>
                  <a:lnTo>
                    <a:pt x="1662" y="940"/>
                  </a:lnTo>
                  <a:close/>
                  <a:moveTo>
                    <a:pt x="2911" y="940"/>
                  </a:moveTo>
                  <a:cubicBezTo>
                    <a:pt x="2998" y="1114"/>
                    <a:pt x="3051" y="1305"/>
                    <a:pt x="3062" y="1500"/>
                  </a:cubicBezTo>
                  <a:lnTo>
                    <a:pt x="2497" y="1500"/>
                  </a:lnTo>
                  <a:cubicBezTo>
                    <a:pt x="2488" y="1308"/>
                    <a:pt x="2453" y="1120"/>
                    <a:pt x="2392" y="940"/>
                  </a:cubicBezTo>
                  <a:close/>
                  <a:moveTo>
                    <a:pt x="685" y="1627"/>
                  </a:moveTo>
                  <a:cubicBezTo>
                    <a:pt x="688" y="1816"/>
                    <a:pt x="714" y="2004"/>
                    <a:pt x="763" y="2187"/>
                  </a:cubicBezTo>
                  <a:lnTo>
                    <a:pt x="256" y="2187"/>
                  </a:lnTo>
                  <a:cubicBezTo>
                    <a:pt x="178" y="2010"/>
                    <a:pt x="134" y="1818"/>
                    <a:pt x="131" y="1627"/>
                  </a:cubicBezTo>
                  <a:close/>
                  <a:moveTo>
                    <a:pt x="1534" y="1627"/>
                  </a:moveTo>
                  <a:lnTo>
                    <a:pt x="1534" y="2187"/>
                  </a:lnTo>
                  <a:lnTo>
                    <a:pt x="897" y="2187"/>
                  </a:lnTo>
                  <a:cubicBezTo>
                    <a:pt x="844" y="2004"/>
                    <a:pt x="815" y="1816"/>
                    <a:pt x="812" y="1627"/>
                  </a:cubicBezTo>
                  <a:close/>
                  <a:moveTo>
                    <a:pt x="2369" y="1627"/>
                  </a:moveTo>
                  <a:cubicBezTo>
                    <a:pt x="2366" y="1816"/>
                    <a:pt x="2337" y="2004"/>
                    <a:pt x="2285" y="2187"/>
                  </a:cubicBezTo>
                  <a:lnTo>
                    <a:pt x="1662" y="2187"/>
                  </a:lnTo>
                  <a:lnTo>
                    <a:pt x="1662" y="1627"/>
                  </a:lnTo>
                  <a:close/>
                  <a:moveTo>
                    <a:pt x="3065" y="1627"/>
                  </a:moveTo>
                  <a:cubicBezTo>
                    <a:pt x="3059" y="1818"/>
                    <a:pt x="3019" y="2010"/>
                    <a:pt x="2940" y="2187"/>
                  </a:cubicBezTo>
                  <a:lnTo>
                    <a:pt x="2416" y="2187"/>
                  </a:lnTo>
                  <a:cubicBezTo>
                    <a:pt x="2465" y="2004"/>
                    <a:pt x="2494" y="1816"/>
                    <a:pt x="2497" y="1627"/>
                  </a:cubicBezTo>
                  <a:close/>
                  <a:moveTo>
                    <a:pt x="804" y="2314"/>
                  </a:moveTo>
                  <a:cubicBezTo>
                    <a:pt x="868" y="2497"/>
                    <a:pt x="960" y="2668"/>
                    <a:pt x="1082" y="2822"/>
                  </a:cubicBezTo>
                  <a:cubicBezTo>
                    <a:pt x="1140" y="2894"/>
                    <a:pt x="1204" y="2964"/>
                    <a:pt x="1273" y="3027"/>
                  </a:cubicBezTo>
                  <a:cubicBezTo>
                    <a:pt x="868" y="2935"/>
                    <a:pt x="520" y="2677"/>
                    <a:pt x="317" y="2314"/>
                  </a:cubicBezTo>
                  <a:close/>
                  <a:moveTo>
                    <a:pt x="2877" y="2314"/>
                  </a:moveTo>
                  <a:lnTo>
                    <a:pt x="2877" y="2314"/>
                  </a:lnTo>
                  <a:cubicBezTo>
                    <a:pt x="2671" y="2682"/>
                    <a:pt x="2314" y="2943"/>
                    <a:pt x="1903" y="3033"/>
                  </a:cubicBezTo>
                  <a:cubicBezTo>
                    <a:pt x="1975" y="2969"/>
                    <a:pt x="2042" y="2900"/>
                    <a:pt x="2100" y="2824"/>
                  </a:cubicBezTo>
                  <a:cubicBezTo>
                    <a:pt x="2219" y="2671"/>
                    <a:pt x="2311" y="2500"/>
                    <a:pt x="2378" y="2317"/>
                  </a:cubicBezTo>
                  <a:lnTo>
                    <a:pt x="2877" y="2314"/>
                  </a:lnTo>
                  <a:close/>
                  <a:moveTo>
                    <a:pt x="2239" y="2314"/>
                  </a:moveTo>
                  <a:cubicBezTo>
                    <a:pt x="2062" y="2775"/>
                    <a:pt x="1760" y="2993"/>
                    <a:pt x="1662" y="3053"/>
                  </a:cubicBezTo>
                  <a:lnTo>
                    <a:pt x="1662" y="2314"/>
                  </a:lnTo>
                  <a:close/>
                  <a:moveTo>
                    <a:pt x="940" y="2311"/>
                  </a:moveTo>
                  <a:lnTo>
                    <a:pt x="1534" y="2314"/>
                  </a:lnTo>
                  <a:lnTo>
                    <a:pt x="1534" y="3062"/>
                  </a:lnTo>
                  <a:cubicBezTo>
                    <a:pt x="1395" y="2975"/>
                    <a:pt x="1276" y="2865"/>
                    <a:pt x="1178" y="2737"/>
                  </a:cubicBezTo>
                  <a:cubicBezTo>
                    <a:pt x="1079" y="2610"/>
                    <a:pt x="998" y="2465"/>
                    <a:pt x="940" y="2311"/>
                  </a:cubicBezTo>
                  <a:close/>
                  <a:moveTo>
                    <a:pt x="1595" y="1"/>
                  </a:moveTo>
                  <a:cubicBezTo>
                    <a:pt x="717" y="4"/>
                    <a:pt x="4" y="717"/>
                    <a:pt x="1" y="1595"/>
                  </a:cubicBezTo>
                  <a:cubicBezTo>
                    <a:pt x="1" y="2242"/>
                    <a:pt x="389" y="2822"/>
                    <a:pt x="986" y="3068"/>
                  </a:cubicBezTo>
                  <a:cubicBezTo>
                    <a:pt x="1183" y="3151"/>
                    <a:pt x="1390" y="3190"/>
                    <a:pt x="1596" y="3190"/>
                  </a:cubicBezTo>
                  <a:cubicBezTo>
                    <a:pt x="2010" y="3190"/>
                    <a:pt x="2419" y="3027"/>
                    <a:pt x="2723" y="2723"/>
                  </a:cubicBezTo>
                  <a:cubicBezTo>
                    <a:pt x="3178" y="2268"/>
                    <a:pt x="3317" y="1581"/>
                    <a:pt x="3068" y="986"/>
                  </a:cubicBezTo>
                  <a:cubicBezTo>
                    <a:pt x="2822" y="389"/>
                    <a:pt x="2242" y="1"/>
                    <a:pt x="15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2"/>
            <p:cNvSpPr/>
            <p:nvPr/>
          </p:nvSpPr>
          <p:spPr>
            <a:xfrm>
              <a:off x="5653800" y="2816750"/>
              <a:ext cx="25" cy="33800"/>
            </a:xfrm>
            <a:custGeom>
              <a:rect b="b" l="l" r="r" t="t"/>
              <a:pathLst>
                <a:path extrusionOk="0" h="1352" w="1">
                  <a:moveTo>
                    <a:pt x="0" y="1"/>
                  </a:moveTo>
                  <a:lnTo>
                    <a:pt x="0" y="1352"/>
                  </a:lnTo>
                  <a:lnTo>
                    <a:pt x="0" y="1"/>
                  </a:lnTo>
                  <a:lnTo>
                    <a:pt x="0" y="1"/>
                  </a:lnTo>
                  <a:close/>
                </a:path>
              </a:pathLst>
            </a:custGeom>
            <a:solidFill>
              <a:srgbClr val="0B08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2"/>
            <p:cNvSpPr/>
            <p:nvPr/>
          </p:nvSpPr>
          <p:spPr>
            <a:xfrm>
              <a:off x="5653800" y="2498650"/>
              <a:ext cx="82275" cy="352050"/>
            </a:xfrm>
            <a:custGeom>
              <a:rect b="b" l="l" r="r" t="t"/>
              <a:pathLst>
                <a:path extrusionOk="0" h="14082" w="3291">
                  <a:moveTo>
                    <a:pt x="3288" y="1"/>
                  </a:moveTo>
                  <a:lnTo>
                    <a:pt x="3267" y="12731"/>
                  </a:lnTo>
                  <a:lnTo>
                    <a:pt x="0" y="12725"/>
                  </a:lnTo>
                  <a:lnTo>
                    <a:pt x="0" y="14076"/>
                  </a:lnTo>
                  <a:lnTo>
                    <a:pt x="3267" y="14081"/>
                  </a:lnTo>
                  <a:lnTo>
                    <a:pt x="3290" y="1"/>
                  </a:ln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2"/>
            <p:cNvSpPr/>
            <p:nvPr/>
          </p:nvSpPr>
          <p:spPr>
            <a:xfrm>
              <a:off x="5243575" y="2464075"/>
              <a:ext cx="492500" cy="352850"/>
            </a:xfrm>
            <a:custGeom>
              <a:rect b="b" l="l" r="r" t="t"/>
              <a:pathLst>
                <a:path extrusionOk="0" h="14114" w="19700">
                  <a:moveTo>
                    <a:pt x="24" y="1"/>
                  </a:moveTo>
                  <a:lnTo>
                    <a:pt x="0" y="14082"/>
                  </a:lnTo>
                  <a:lnTo>
                    <a:pt x="19676" y="14114"/>
                  </a:lnTo>
                  <a:lnTo>
                    <a:pt x="19699" y="33"/>
                  </a:lnTo>
                  <a:lnTo>
                    <a:pt x="24" y="1"/>
                  </a:lnTo>
                  <a:close/>
                </a:path>
              </a:pathLst>
            </a:custGeom>
            <a:solidFill>
              <a:srgbClr val="473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2"/>
            <p:cNvSpPr/>
            <p:nvPr/>
          </p:nvSpPr>
          <p:spPr>
            <a:xfrm>
              <a:off x="5430925" y="2511700"/>
              <a:ext cx="195700" cy="195425"/>
            </a:xfrm>
            <a:custGeom>
              <a:rect b="b" l="l" r="r" t="t"/>
              <a:pathLst>
                <a:path extrusionOk="0" h="7817" w="7828">
                  <a:moveTo>
                    <a:pt x="3914" y="1"/>
                  </a:moveTo>
                  <a:cubicBezTo>
                    <a:pt x="1757" y="1"/>
                    <a:pt x="6" y="1749"/>
                    <a:pt x="3" y="3906"/>
                  </a:cubicBezTo>
                  <a:cubicBezTo>
                    <a:pt x="0" y="6065"/>
                    <a:pt x="1749" y="7816"/>
                    <a:pt x="3908" y="7816"/>
                  </a:cubicBezTo>
                  <a:lnTo>
                    <a:pt x="3914" y="7816"/>
                  </a:lnTo>
                  <a:cubicBezTo>
                    <a:pt x="3916" y="7816"/>
                    <a:pt x="3918" y="7816"/>
                    <a:pt x="3920" y="7816"/>
                  </a:cubicBezTo>
                  <a:cubicBezTo>
                    <a:pt x="6074" y="7816"/>
                    <a:pt x="7822" y="6069"/>
                    <a:pt x="7825" y="3911"/>
                  </a:cubicBezTo>
                  <a:cubicBezTo>
                    <a:pt x="7828" y="1755"/>
                    <a:pt x="6080" y="3"/>
                    <a:pt x="3920" y="1"/>
                  </a:cubicBezTo>
                  <a:close/>
                </a:path>
              </a:pathLst>
            </a:custGeom>
            <a:solidFill>
              <a:srgbClr val="A39E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2"/>
            <p:cNvSpPr/>
            <p:nvPr/>
          </p:nvSpPr>
          <p:spPr>
            <a:xfrm>
              <a:off x="5473900" y="2549900"/>
              <a:ext cx="261750" cy="267025"/>
            </a:xfrm>
            <a:custGeom>
              <a:rect b="b" l="l" r="r" t="t"/>
              <a:pathLst>
                <a:path extrusionOk="0" h="10681" w="10470">
                  <a:moveTo>
                    <a:pt x="6355" y="0"/>
                  </a:moveTo>
                  <a:lnTo>
                    <a:pt x="1" y="10663"/>
                  </a:lnTo>
                  <a:lnTo>
                    <a:pt x="10463" y="10681"/>
                  </a:lnTo>
                  <a:lnTo>
                    <a:pt x="10469" y="6955"/>
                  </a:lnTo>
                  <a:lnTo>
                    <a:pt x="9515" y="5343"/>
                  </a:lnTo>
                  <a:lnTo>
                    <a:pt x="6355" y="0"/>
                  </a:lnTo>
                  <a:close/>
                </a:path>
              </a:pathLst>
            </a:custGeom>
            <a:solidFill>
              <a:srgbClr val="0D09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2"/>
            <p:cNvSpPr/>
            <p:nvPr/>
          </p:nvSpPr>
          <p:spPr>
            <a:xfrm>
              <a:off x="5243575" y="2498150"/>
              <a:ext cx="395100" cy="318625"/>
            </a:xfrm>
            <a:custGeom>
              <a:rect b="b" l="l" r="r" t="t"/>
              <a:pathLst>
                <a:path extrusionOk="0" h="12745" w="15804">
                  <a:moveTo>
                    <a:pt x="7923" y="0"/>
                  </a:moveTo>
                  <a:lnTo>
                    <a:pt x="3960" y="6361"/>
                  </a:lnTo>
                  <a:lnTo>
                    <a:pt x="0" y="12719"/>
                  </a:lnTo>
                  <a:lnTo>
                    <a:pt x="7903" y="12730"/>
                  </a:lnTo>
                  <a:lnTo>
                    <a:pt x="15803" y="12745"/>
                  </a:lnTo>
                  <a:lnTo>
                    <a:pt x="15803" y="12745"/>
                  </a:lnTo>
                  <a:lnTo>
                    <a:pt x="11863" y="6373"/>
                  </a:lnTo>
                  <a:lnTo>
                    <a:pt x="7923" y="0"/>
                  </a:lnTo>
                  <a:close/>
                </a:path>
              </a:pathLst>
            </a:custGeom>
            <a:solidFill>
              <a:srgbClr val="1911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2"/>
            <p:cNvSpPr/>
            <p:nvPr/>
          </p:nvSpPr>
          <p:spPr>
            <a:xfrm>
              <a:off x="5377425" y="2498150"/>
              <a:ext cx="128100" cy="151125"/>
            </a:xfrm>
            <a:custGeom>
              <a:rect b="b" l="l" r="r" t="t"/>
              <a:pathLst>
                <a:path extrusionOk="0" h="6045" w="5124">
                  <a:moveTo>
                    <a:pt x="2569" y="0"/>
                  </a:moveTo>
                  <a:lnTo>
                    <a:pt x="1" y="4123"/>
                  </a:lnTo>
                  <a:lnTo>
                    <a:pt x="2558" y="6045"/>
                  </a:lnTo>
                  <a:lnTo>
                    <a:pt x="5124" y="4132"/>
                  </a:lnTo>
                  <a:lnTo>
                    <a:pt x="256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2"/>
            <p:cNvSpPr/>
            <p:nvPr/>
          </p:nvSpPr>
          <p:spPr>
            <a:xfrm>
              <a:off x="5578700" y="2549900"/>
              <a:ext cx="107875" cy="133450"/>
            </a:xfrm>
            <a:custGeom>
              <a:rect b="b" l="l" r="r" t="t"/>
              <a:pathLst>
                <a:path extrusionOk="0" h="5338" w="4315">
                  <a:moveTo>
                    <a:pt x="2163" y="0"/>
                  </a:moveTo>
                  <a:lnTo>
                    <a:pt x="1" y="3630"/>
                  </a:lnTo>
                  <a:lnTo>
                    <a:pt x="2155" y="5338"/>
                  </a:lnTo>
                  <a:lnTo>
                    <a:pt x="4314" y="3636"/>
                  </a:lnTo>
                  <a:lnTo>
                    <a:pt x="216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2"/>
            <p:cNvSpPr/>
            <p:nvPr/>
          </p:nvSpPr>
          <p:spPr>
            <a:xfrm>
              <a:off x="5378675" y="3328075"/>
              <a:ext cx="179900" cy="249050"/>
            </a:xfrm>
            <a:custGeom>
              <a:rect b="b" l="l" r="r" t="t"/>
              <a:pathLst>
                <a:path extrusionOk="0" h="9962" w="7196">
                  <a:moveTo>
                    <a:pt x="884" y="1"/>
                  </a:moveTo>
                  <a:cubicBezTo>
                    <a:pt x="397" y="1"/>
                    <a:pt x="0" y="395"/>
                    <a:pt x="0" y="882"/>
                  </a:cubicBezTo>
                  <a:lnTo>
                    <a:pt x="0" y="9080"/>
                  </a:lnTo>
                  <a:cubicBezTo>
                    <a:pt x="0" y="9568"/>
                    <a:pt x="397" y="9962"/>
                    <a:pt x="884" y="9962"/>
                  </a:cubicBezTo>
                  <a:lnTo>
                    <a:pt x="6311" y="9962"/>
                  </a:lnTo>
                  <a:cubicBezTo>
                    <a:pt x="6798" y="9962"/>
                    <a:pt x="7193" y="9568"/>
                    <a:pt x="7196" y="9080"/>
                  </a:cubicBezTo>
                  <a:lnTo>
                    <a:pt x="7196" y="882"/>
                  </a:lnTo>
                  <a:cubicBezTo>
                    <a:pt x="7196" y="395"/>
                    <a:pt x="6798" y="1"/>
                    <a:pt x="6311"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2"/>
            <p:cNvSpPr/>
            <p:nvPr/>
          </p:nvSpPr>
          <p:spPr>
            <a:xfrm>
              <a:off x="5468600" y="3359900"/>
              <a:ext cx="63825" cy="10750"/>
            </a:xfrm>
            <a:custGeom>
              <a:rect b="b" l="l" r="r" t="t"/>
              <a:pathLst>
                <a:path extrusionOk="0" h="430" w="2553">
                  <a:moveTo>
                    <a:pt x="1" y="0"/>
                  </a:moveTo>
                  <a:lnTo>
                    <a:pt x="1" y="429"/>
                  </a:lnTo>
                  <a:lnTo>
                    <a:pt x="2346" y="429"/>
                  </a:lnTo>
                  <a:cubicBezTo>
                    <a:pt x="2462" y="424"/>
                    <a:pt x="2552" y="331"/>
                    <a:pt x="2552" y="215"/>
                  </a:cubicBezTo>
                  <a:cubicBezTo>
                    <a:pt x="2552" y="99"/>
                    <a:pt x="2462" y="3"/>
                    <a:pt x="2346" y="0"/>
                  </a:cubicBez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2"/>
            <p:cNvSpPr/>
            <p:nvPr/>
          </p:nvSpPr>
          <p:spPr>
            <a:xfrm>
              <a:off x="5378675" y="3328075"/>
              <a:ext cx="89950" cy="217250"/>
            </a:xfrm>
            <a:custGeom>
              <a:rect b="b" l="l" r="r" t="t"/>
              <a:pathLst>
                <a:path extrusionOk="0" h="8690" w="3598">
                  <a:moveTo>
                    <a:pt x="884" y="1"/>
                  </a:moveTo>
                  <a:cubicBezTo>
                    <a:pt x="397" y="1"/>
                    <a:pt x="0" y="395"/>
                    <a:pt x="0" y="882"/>
                  </a:cubicBezTo>
                  <a:lnTo>
                    <a:pt x="0" y="8689"/>
                  </a:lnTo>
                  <a:lnTo>
                    <a:pt x="1250" y="8689"/>
                  </a:lnTo>
                  <a:cubicBezTo>
                    <a:pt x="1131" y="8689"/>
                    <a:pt x="1035" y="8593"/>
                    <a:pt x="1035" y="8475"/>
                  </a:cubicBezTo>
                  <a:cubicBezTo>
                    <a:pt x="1035" y="8356"/>
                    <a:pt x="1131" y="8260"/>
                    <a:pt x="1250" y="8260"/>
                  </a:cubicBezTo>
                  <a:lnTo>
                    <a:pt x="3438" y="8260"/>
                  </a:lnTo>
                  <a:cubicBezTo>
                    <a:pt x="3543" y="8103"/>
                    <a:pt x="3598" y="7918"/>
                    <a:pt x="3598" y="7730"/>
                  </a:cubicBezTo>
                  <a:lnTo>
                    <a:pt x="3598" y="7524"/>
                  </a:lnTo>
                  <a:lnTo>
                    <a:pt x="1250" y="7524"/>
                  </a:lnTo>
                  <a:cubicBezTo>
                    <a:pt x="974" y="7512"/>
                    <a:pt x="974" y="7106"/>
                    <a:pt x="1250" y="7095"/>
                  </a:cubicBezTo>
                  <a:lnTo>
                    <a:pt x="3598" y="7095"/>
                  </a:lnTo>
                  <a:lnTo>
                    <a:pt x="3598" y="6361"/>
                  </a:lnTo>
                  <a:lnTo>
                    <a:pt x="1250" y="6361"/>
                  </a:lnTo>
                  <a:cubicBezTo>
                    <a:pt x="974" y="6350"/>
                    <a:pt x="974" y="5944"/>
                    <a:pt x="1250" y="5932"/>
                  </a:cubicBezTo>
                  <a:lnTo>
                    <a:pt x="3598" y="5932"/>
                  </a:lnTo>
                  <a:lnTo>
                    <a:pt x="3598" y="5196"/>
                  </a:lnTo>
                  <a:lnTo>
                    <a:pt x="1250" y="5196"/>
                  </a:lnTo>
                  <a:cubicBezTo>
                    <a:pt x="974" y="5184"/>
                    <a:pt x="974" y="4778"/>
                    <a:pt x="1250" y="4767"/>
                  </a:cubicBezTo>
                  <a:lnTo>
                    <a:pt x="3598" y="4767"/>
                  </a:lnTo>
                  <a:lnTo>
                    <a:pt x="3598" y="4030"/>
                  </a:lnTo>
                  <a:lnTo>
                    <a:pt x="1250" y="4030"/>
                  </a:lnTo>
                  <a:cubicBezTo>
                    <a:pt x="974" y="4019"/>
                    <a:pt x="974" y="3613"/>
                    <a:pt x="1250" y="3601"/>
                  </a:cubicBezTo>
                  <a:lnTo>
                    <a:pt x="3598" y="3601"/>
                  </a:lnTo>
                  <a:lnTo>
                    <a:pt x="3598" y="2868"/>
                  </a:lnTo>
                  <a:lnTo>
                    <a:pt x="1250" y="2868"/>
                  </a:lnTo>
                  <a:cubicBezTo>
                    <a:pt x="974" y="2856"/>
                    <a:pt x="974" y="2447"/>
                    <a:pt x="1250" y="2436"/>
                  </a:cubicBezTo>
                  <a:lnTo>
                    <a:pt x="3598" y="2436"/>
                  </a:lnTo>
                  <a:lnTo>
                    <a:pt x="3598" y="1"/>
                  </a:ln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2"/>
            <p:cNvSpPr/>
            <p:nvPr/>
          </p:nvSpPr>
          <p:spPr>
            <a:xfrm>
              <a:off x="5403025" y="3389025"/>
              <a:ext cx="129400" cy="10750"/>
            </a:xfrm>
            <a:custGeom>
              <a:rect b="b" l="l" r="r" t="t"/>
              <a:pathLst>
                <a:path extrusionOk="0" h="430" w="5176">
                  <a:moveTo>
                    <a:pt x="276" y="1"/>
                  </a:moveTo>
                  <a:cubicBezTo>
                    <a:pt x="0" y="12"/>
                    <a:pt x="0" y="418"/>
                    <a:pt x="276" y="430"/>
                  </a:cubicBezTo>
                  <a:lnTo>
                    <a:pt x="4969" y="430"/>
                  </a:lnTo>
                  <a:cubicBezTo>
                    <a:pt x="5085" y="424"/>
                    <a:pt x="5175" y="331"/>
                    <a:pt x="5175" y="215"/>
                  </a:cubicBezTo>
                  <a:cubicBezTo>
                    <a:pt x="5175" y="99"/>
                    <a:pt x="5085" y="7"/>
                    <a:pt x="4969" y="1"/>
                  </a:cubicBez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2"/>
            <p:cNvSpPr/>
            <p:nvPr/>
          </p:nvSpPr>
          <p:spPr>
            <a:xfrm>
              <a:off x="5403025" y="3418100"/>
              <a:ext cx="129400" cy="10750"/>
            </a:xfrm>
            <a:custGeom>
              <a:rect b="b" l="l" r="r" t="t"/>
              <a:pathLst>
                <a:path extrusionOk="0" h="430" w="5176">
                  <a:moveTo>
                    <a:pt x="276" y="0"/>
                  </a:moveTo>
                  <a:cubicBezTo>
                    <a:pt x="0" y="12"/>
                    <a:pt x="0" y="418"/>
                    <a:pt x="276" y="429"/>
                  </a:cubicBezTo>
                  <a:lnTo>
                    <a:pt x="4969" y="429"/>
                  </a:lnTo>
                  <a:cubicBezTo>
                    <a:pt x="5085" y="426"/>
                    <a:pt x="5175" y="331"/>
                    <a:pt x="5175" y="215"/>
                  </a:cubicBezTo>
                  <a:cubicBezTo>
                    <a:pt x="5175" y="99"/>
                    <a:pt x="5085" y="6"/>
                    <a:pt x="4969" y="0"/>
                  </a:cubicBez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2"/>
            <p:cNvSpPr/>
            <p:nvPr/>
          </p:nvSpPr>
          <p:spPr>
            <a:xfrm>
              <a:off x="5403025" y="3447225"/>
              <a:ext cx="129400" cy="10750"/>
            </a:xfrm>
            <a:custGeom>
              <a:rect b="b" l="l" r="r" t="t"/>
              <a:pathLst>
                <a:path extrusionOk="0" h="430" w="5176">
                  <a:moveTo>
                    <a:pt x="276" y="1"/>
                  </a:moveTo>
                  <a:cubicBezTo>
                    <a:pt x="0" y="12"/>
                    <a:pt x="0" y="418"/>
                    <a:pt x="276" y="430"/>
                  </a:cubicBezTo>
                  <a:lnTo>
                    <a:pt x="4969" y="430"/>
                  </a:lnTo>
                  <a:cubicBezTo>
                    <a:pt x="5085" y="424"/>
                    <a:pt x="5175" y="331"/>
                    <a:pt x="5175" y="215"/>
                  </a:cubicBezTo>
                  <a:cubicBezTo>
                    <a:pt x="5175" y="99"/>
                    <a:pt x="5085" y="4"/>
                    <a:pt x="4969" y="1"/>
                  </a:cubicBez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2"/>
            <p:cNvSpPr/>
            <p:nvPr/>
          </p:nvSpPr>
          <p:spPr>
            <a:xfrm>
              <a:off x="5403025" y="3476375"/>
              <a:ext cx="129400" cy="10750"/>
            </a:xfrm>
            <a:custGeom>
              <a:rect b="b" l="l" r="r" t="t"/>
              <a:pathLst>
                <a:path extrusionOk="0" h="430" w="5176">
                  <a:moveTo>
                    <a:pt x="276" y="0"/>
                  </a:moveTo>
                  <a:cubicBezTo>
                    <a:pt x="0" y="9"/>
                    <a:pt x="0" y="418"/>
                    <a:pt x="276" y="429"/>
                  </a:cubicBezTo>
                  <a:lnTo>
                    <a:pt x="4969" y="429"/>
                  </a:lnTo>
                  <a:cubicBezTo>
                    <a:pt x="5085" y="423"/>
                    <a:pt x="5175" y="328"/>
                    <a:pt x="5175" y="215"/>
                  </a:cubicBezTo>
                  <a:cubicBezTo>
                    <a:pt x="5175" y="99"/>
                    <a:pt x="5085" y="3"/>
                    <a:pt x="4969" y="0"/>
                  </a:cubicBez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2"/>
            <p:cNvSpPr/>
            <p:nvPr/>
          </p:nvSpPr>
          <p:spPr>
            <a:xfrm>
              <a:off x="5403025" y="3505425"/>
              <a:ext cx="129400" cy="10750"/>
            </a:xfrm>
            <a:custGeom>
              <a:rect b="b" l="l" r="r" t="t"/>
              <a:pathLst>
                <a:path extrusionOk="0" h="430" w="5176">
                  <a:moveTo>
                    <a:pt x="276" y="1"/>
                  </a:moveTo>
                  <a:cubicBezTo>
                    <a:pt x="0" y="12"/>
                    <a:pt x="0" y="418"/>
                    <a:pt x="276" y="430"/>
                  </a:cubicBezTo>
                  <a:lnTo>
                    <a:pt x="4969" y="430"/>
                  </a:lnTo>
                  <a:cubicBezTo>
                    <a:pt x="5085" y="427"/>
                    <a:pt x="5175" y="331"/>
                    <a:pt x="5175" y="215"/>
                  </a:cubicBezTo>
                  <a:cubicBezTo>
                    <a:pt x="5175" y="99"/>
                    <a:pt x="5085" y="6"/>
                    <a:pt x="4969" y="1"/>
                  </a:cubicBez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2"/>
            <p:cNvSpPr/>
            <p:nvPr/>
          </p:nvSpPr>
          <p:spPr>
            <a:xfrm>
              <a:off x="5404550" y="3534575"/>
              <a:ext cx="128075" cy="10750"/>
            </a:xfrm>
            <a:custGeom>
              <a:rect b="b" l="l" r="r" t="t"/>
              <a:pathLst>
                <a:path extrusionOk="0" h="430" w="5123">
                  <a:moveTo>
                    <a:pt x="215" y="0"/>
                  </a:moveTo>
                  <a:cubicBezTo>
                    <a:pt x="96" y="0"/>
                    <a:pt x="0" y="96"/>
                    <a:pt x="0" y="215"/>
                  </a:cubicBezTo>
                  <a:cubicBezTo>
                    <a:pt x="0" y="333"/>
                    <a:pt x="96" y="429"/>
                    <a:pt x="215" y="429"/>
                  </a:cubicBezTo>
                  <a:lnTo>
                    <a:pt x="4908" y="429"/>
                  </a:lnTo>
                  <a:cubicBezTo>
                    <a:pt x="5027" y="429"/>
                    <a:pt x="5123" y="333"/>
                    <a:pt x="5123" y="215"/>
                  </a:cubicBezTo>
                  <a:cubicBezTo>
                    <a:pt x="5123" y="96"/>
                    <a:pt x="5027" y="0"/>
                    <a:pt x="4908" y="0"/>
                  </a:cubicBezTo>
                  <a:close/>
                </a:path>
              </a:pathLst>
            </a:custGeom>
            <a:solidFill>
              <a:srgbClr val="BAB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2"/>
            <p:cNvSpPr/>
            <p:nvPr/>
          </p:nvSpPr>
          <p:spPr>
            <a:xfrm>
              <a:off x="5276850" y="3283275"/>
              <a:ext cx="179825" cy="249150"/>
            </a:xfrm>
            <a:custGeom>
              <a:rect b="b" l="l" r="r" t="t"/>
              <a:pathLst>
                <a:path extrusionOk="0" h="9966" w="7193">
                  <a:moveTo>
                    <a:pt x="177" y="1"/>
                  </a:moveTo>
                  <a:cubicBezTo>
                    <a:pt x="78" y="1"/>
                    <a:pt x="0" y="82"/>
                    <a:pt x="0" y="181"/>
                  </a:cubicBezTo>
                  <a:lnTo>
                    <a:pt x="0" y="9788"/>
                  </a:lnTo>
                  <a:cubicBezTo>
                    <a:pt x="0" y="9884"/>
                    <a:pt x="78" y="9965"/>
                    <a:pt x="177" y="9965"/>
                  </a:cubicBezTo>
                  <a:lnTo>
                    <a:pt x="7016" y="9965"/>
                  </a:lnTo>
                  <a:cubicBezTo>
                    <a:pt x="7114" y="9965"/>
                    <a:pt x="7193" y="9884"/>
                    <a:pt x="7193" y="9788"/>
                  </a:cubicBezTo>
                  <a:lnTo>
                    <a:pt x="7193" y="181"/>
                  </a:lnTo>
                  <a:cubicBezTo>
                    <a:pt x="7193" y="82"/>
                    <a:pt x="7114" y="1"/>
                    <a:pt x="70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2"/>
            <p:cNvSpPr/>
            <p:nvPr/>
          </p:nvSpPr>
          <p:spPr>
            <a:xfrm>
              <a:off x="5302500" y="3314950"/>
              <a:ext cx="128525" cy="10825"/>
            </a:xfrm>
            <a:custGeom>
              <a:rect b="b" l="l" r="r" t="t"/>
              <a:pathLst>
                <a:path extrusionOk="0" h="433" w="5141">
                  <a:moveTo>
                    <a:pt x="218" y="1"/>
                  </a:moveTo>
                  <a:cubicBezTo>
                    <a:pt x="99" y="1"/>
                    <a:pt x="0" y="95"/>
                    <a:pt x="0" y="215"/>
                  </a:cubicBezTo>
                  <a:cubicBezTo>
                    <a:pt x="0" y="338"/>
                    <a:pt x="99" y="433"/>
                    <a:pt x="218" y="433"/>
                  </a:cubicBezTo>
                  <a:cubicBezTo>
                    <a:pt x="220" y="433"/>
                    <a:pt x="222" y="433"/>
                    <a:pt x="224" y="433"/>
                  </a:cubicBezTo>
                  <a:lnTo>
                    <a:pt x="4917" y="433"/>
                  </a:lnTo>
                  <a:cubicBezTo>
                    <a:pt x="4919" y="433"/>
                    <a:pt x="4921" y="433"/>
                    <a:pt x="4922" y="433"/>
                  </a:cubicBezTo>
                  <a:cubicBezTo>
                    <a:pt x="5042" y="433"/>
                    <a:pt x="5140" y="338"/>
                    <a:pt x="5140" y="215"/>
                  </a:cubicBezTo>
                  <a:cubicBezTo>
                    <a:pt x="5140" y="95"/>
                    <a:pt x="5042" y="1"/>
                    <a:pt x="4922" y="1"/>
                  </a:cubicBezTo>
                  <a:cubicBezTo>
                    <a:pt x="4921" y="1"/>
                    <a:pt x="4919" y="1"/>
                    <a:pt x="4917" y="1"/>
                  </a:cubicBezTo>
                  <a:lnTo>
                    <a:pt x="224" y="1"/>
                  </a:lnTo>
                  <a:cubicBezTo>
                    <a:pt x="222" y="1"/>
                    <a:pt x="220" y="1"/>
                    <a:pt x="218"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2"/>
            <p:cNvSpPr/>
            <p:nvPr/>
          </p:nvSpPr>
          <p:spPr>
            <a:xfrm>
              <a:off x="5302500" y="3344100"/>
              <a:ext cx="128525" cy="10750"/>
            </a:xfrm>
            <a:custGeom>
              <a:rect b="b" l="l" r="r" t="t"/>
              <a:pathLst>
                <a:path extrusionOk="0" h="430" w="5141">
                  <a:moveTo>
                    <a:pt x="213" y="0"/>
                  </a:moveTo>
                  <a:cubicBezTo>
                    <a:pt x="96" y="0"/>
                    <a:pt x="0" y="96"/>
                    <a:pt x="0" y="215"/>
                  </a:cubicBezTo>
                  <a:cubicBezTo>
                    <a:pt x="0" y="333"/>
                    <a:pt x="96" y="430"/>
                    <a:pt x="213" y="430"/>
                  </a:cubicBezTo>
                  <a:cubicBezTo>
                    <a:pt x="217" y="430"/>
                    <a:pt x="220" y="430"/>
                    <a:pt x="224" y="429"/>
                  </a:cubicBezTo>
                  <a:lnTo>
                    <a:pt x="4917" y="429"/>
                  </a:lnTo>
                  <a:cubicBezTo>
                    <a:pt x="4921" y="430"/>
                    <a:pt x="4924" y="430"/>
                    <a:pt x="4927" y="430"/>
                  </a:cubicBezTo>
                  <a:cubicBezTo>
                    <a:pt x="5044" y="430"/>
                    <a:pt x="5140" y="333"/>
                    <a:pt x="5140" y="215"/>
                  </a:cubicBezTo>
                  <a:cubicBezTo>
                    <a:pt x="5140" y="96"/>
                    <a:pt x="5044" y="0"/>
                    <a:pt x="4927" y="0"/>
                  </a:cubicBezTo>
                  <a:cubicBezTo>
                    <a:pt x="4924" y="0"/>
                    <a:pt x="4921" y="0"/>
                    <a:pt x="4917" y="0"/>
                  </a:cubicBezTo>
                  <a:lnTo>
                    <a:pt x="224" y="0"/>
                  </a:lnTo>
                  <a:cubicBezTo>
                    <a:pt x="220" y="0"/>
                    <a:pt x="217" y="0"/>
                    <a:pt x="213"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2"/>
            <p:cNvSpPr/>
            <p:nvPr/>
          </p:nvSpPr>
          <p:spPr>
            <a:xfrm>
              <a:off x="5302500" y="3373225"/>
              <a:ext cx="128525" cy="10775"/>
            </a:xfrm>
            <a:custGeom>
              <a:rect b="b" l="l" r="r" t="t"/>
              <a:pathLst>
                <a:path extrusionOk="0" h="431" w="5141">
                  <a:moveTo>
                    <a:pt x="213" y="0"/>
                  </a:moveTo>
                  <a:cubicBezTo>
                    <a:pt x="96" y="0"/>
                    <a:pt x="0" y="97"/>
                    <a:pt x="0" y="215"/>
                  </a:cubicBezTo>
                  <a:cubicBezTo>
                    <a:pt x="0" y="334"/>
                    <a:pt x="96" y="430"/>
                    <a:pt x="213" y="430"/>
                  </a:cubicBezTo>
                  <a:cubicBezTo>
                    <a:pt x="217" y="430"/>
                    <a:pt x="220" y="430"/>
                    <a:pt x="224" y="430"/>
                  </a:cubicBezTo>
                  <a:lnTo>
                    <a:pt x="4917" y="430"/>
                  </a:lnTo>
                  <a:cubicBezTo>
                    <a:pt x="4921" y="430"/>
                    <a:pt x="4924" y="430"/>
                    <a:pt x="4927" y="430"/>
                  </a:cubicBezTo>
                  <a:cubicBezTo>
                    <a:pt x="5044" y="430"/>
                    <a:pt x="5140" y="334"/>
                    <a:pt x="5140" y="215"/>
                  </a:cubicBezTo>
                  <a:cubicBezTo>
                    <a:pt x="5140" y="97"/>
                    <a:pt x="5044" y="0"/>
                    <a:pt x="4927" y="0"/>
                  </a:cubicBezTo>
                  <a:cubicBezTo>
                    <a:pt x="4924" y="0"/>
                    <a:pt x="4921" y="1"/>
                    <a:pt x="4917" y="1"/>
                  </a:cubicBezTo>
                  <a:lnTo>
                    <a:pt x="224" y="1"/>
                  </a:lnTo>
                  <a:cubicBezTo>
                    <a:pt x="220" y="1"/>
                    <a:pt x="217" y="0"/>
                    <a:pt x="213"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2"/>
            <p:cNvSpPr/>
            <p:nvPr/>
          </p:nvSpPr>
          <p:spPr>
            <a:xfrm>
              <a:off x="5302725" y="3402375"/>
              <a:ext cx="128075" cy="10750"/>
            </a:xfrm>
            <a:custGeom>
              <a:rect b="b" l="l" r="r" t="t"/>
              <a:pathLst>
                <a:path extrusionOk="0" h="430" w="5123">
                  <a:moveTo>
                    <a:pt x="215" y="0"/>
                  </a:moveTo>
                  <a:cubicBezTo>
                    <a:pt x="96" y="0"/>
                    <a:pt x="0" y="96"/>
                    <a:pt x="0" y="215"/>
                  </a:cubicBezTo>
                  <a:cubicBezTo>
                    <a:pt x="0" y="331"/>
                    <a:pt x="96" y="429"/>
                    <a:pt x="215" y="429"/>
                  </a:cubicBezTo>
                  <a:lnTo>
                    <a:pt x="4908" y="429"/>
                  </a:lnTo>
                  <a:cubicBezTo>
                    <a:pt x="5027" y="429"/>
                    <a:pt x="5123" y="331"/>
                    <a:pt x="5123" y="215"/>
                  </a:cubicBezTo>
                  <a:cubicBezTo>
                    <a:pt x="5123" y="96"/>
                    <a:pt x="5027" y="0"/>
                    <a:pt x="4908"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2"/>
            <p:cNvSpPr/>
            <p:nvPr/>
          </p:nvSpPr>
          <p:spPr>
            <a:xfrm>
              <a:off x="5302500" y="3431425"/>
              <a:ext cx="128525" cy="10750"/>
            </a:xfrm>
            <a:custGeom>
              <a:rect b="b" l="l" r="r" t="t"/>
              <a:pathLst>
                <a:path extrusionOk="0" h="430" w="5141">
                  <a:moveTo>
                    <a:pt x="213" y="0"/>
                  </a:moveTo>
                  <a:cubicBezTo>
                    <a:pt x="96" y="0"/>
                    <a:pt x="0" y="97"/>
                    <a:pt x="0" y="215"/>
                  </a:cubicBezTo>
                  <a:cubicBezTo>
                    <a:pt x="0" y="334"/>
                    <a:pt x="96" y="430"/>
                    <a:pt x="213" y="430"/>
                  </a:cubicBezTo>
                  <a:cubicBezTo>
                    <a:pt x="217" y="430"/>
                    <a:pt x="220" y="430"/>
                    <a:pt x="224" y="430"/>
                  </a:cubicBezTo>
                  <a:lnTo>
                    <a:pt x="4917" y="430"/>
                  </a:lnTo>
                  <a:cubicBezTo>
                    <a:pt x="4921" y="430"/>
                    <a:pt x="4924" y="430"/>
                    <a:pt x="4927" y="430"/>
                  </a:cubicBezTo>
                  <a:cubicBezTo>
                    <a:pt x="5044" y="430"/>
                    <a:pt x="5140" y="334"/>
                    <a:pt x="5140" y="215"/>
                  </a:cubicBezTo>
                  <a:cubicBezTo>
                    <a:pt x="5140" y="97"/>
                    <a:pt x="5044" y="0"/>
                    <a:pt x="4927" y="0"/>
                  </a:cubicBezTo>
                  <a:cubicBezTo>
                    <a:pt x="4924" y="0"/>
                    <a:pt x="4921" y="1"/>
                    <a:pt x="4917" y="1"/>
                  </a:cubicBezTo>
                  <a:lnTo>
                    <a:pt x="224" y="1"/>
                  </a:lnTo>
                  <a:cubicBezTo>
                    <a:pt x="220" y="1"/>
                    <a:pt x="217" y="0"/>
                    <a:pt x="213"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2"/>
            <p:cNvSpPr/>
            <p:nvPr/>
          </p:nvSpPr>
          <p:spPr>
            <a:xfrm>
              <a:off x="5302500" y="3460550"/>
              <a:ext cx="128525" cy="10775"/>
            </a:xfrm>
            <a:custGeom>
              <a:rect b="b" l="l" r="r" t="t"/>
              <a:pathLst>
                <a:path extrusionOk="0" h="431" w="5141">
                  <a:moveTo>
                    <a:pt x="213" y="1"/>
                  </a:moveTo>
                  <a:cubicBezTo>
                    <a:pt x="96" y="1"/>
                    <a:pt x="0" y="97"/>
                    <a:pt x="0" y="216"/>
                  </a:cubicBezTo>
                  <a:cubicBezTo>
                    <a:pt x="0" y="334"/>
                    <a:pt x="96" y="430"/>
                    <a:pt x="213" y="430"/>
                  </a:cubicBezTo>
                  <a:cubicBezTo>
                    <a:pt x="217" y="430"/>
                    <a:pt x="220" y="430"/>
                    <a:pt x="224" y="430"/>
                  </a:cubicBezTo>
                  <a:lnTo>
                    <a:pt x="4917" y="430"/>
                  </a:lnTo>
                  <a:cubicBezTo>
                    <a:pt x="4921" y="430"/>
                    <a:pt x="4924" y="430"/>
                    <a:pt x="4927" y="430"/>
                  </a:cubicBezTo>
                  <a:cubicBezTo>
                    <a:pt x="5044" y="430"/>
                    <a:pt x="5140" y="334"/>
                    <a:pt x="5140" y="216"/>
                  </a:cubicBezTo>
                  <a:cubicBezTo>
                    <a:pt x="5140" y="97"/>
                    <a:pt x="5044" y="1"/>
                    <a:pt x="4927" y="1"/>
                  </a:cubicBezTo>
                  <a:cubicBezTo>
                    <a:pt x="4924" y="1"/>
                    <a:pt x="4921" y="1"/>
                    <a:pt x="4917" y="1"/>
                  </a:cubicBezTo>
                  <a:lnTo>
                    <a:pt x="224" y="1"/>
                  </a:lnTo>
                  <a:cubicBezTo>
                    <a:pt x="220" y="1"/>
                    <a:pt x="217" y="1"/>
                    <a:pt x="213"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2"/>
            <p:cNvSpPr/>
            <p:nvPr/>
          </p:nvSpPr>
          <p:spPr>
            <a:xfrm>
              <a:off x="5302500" y="3489700"/>
              <a:ext cx="128525" cy="10750"/>
            </a:xfrm>
            <a:custGeom>
              <a:rect b="b" l="l" r="r" t="t"/>
              <a:pathLst>
                <a:path extrusionOk="0" h="430" w="5141">
                  <a:moveTo>
                    <a:pt x="213" y="0"/>
                  </a:moveTo>
                  <a:cubicBezTo>
                    <a:pt x="96" y="0"/>
                    <a:pt x="0" y="94"/>
                    <a:pt x="0" y="215"/>
                  </a:cubicBezTo>
                  <a:cubicBezTo>
                    <a:pt x="0" y="335"/>
                    <a:pt x="99" y="430"/>
                    <a:pt x="218" y="430"/>
                  </a:cubicBezTo>
                  <a:cubicBezTo>
                    <a:pt x="220" y="430"/>
                    <a:pt x="222" y="430"/>
                    <a:pt x="224" y="430"/>
                  </a:cubicBezTo>
                  <a:lnTo>
                    <a:pt x="4917" y="430"/>
                  </a:lnTo>
                  <a:cubicBezTo>
                    <a:pt x="4919" y="430"/>
                    <a:pt x="4921" y="430"/>
                    <a:pt x="4922" y="430"/>
                  </a:cubicBezTo>
                  <a:cubicBezTo>
                    <a:pt x="5042" y="430"/>
                    <a:pt x="5140" y="335"/>
                    <a:pt x="5140" y="215"/>
                  </a:cubicBezTo>
                  <a:cubicBezTo>
                    <a:pt x="5140" y="94"/>
                    <a:pt x="5045" y="0"/>
                    <a:pt x="4928" y="0"/>
                  </a:cubicBezTo>
                  <a:cubicBezTo>
                    <a:pt x="4924" y="0"/>
                    <a:pt x="4921" y="0"/>
                    <a:pt x="4917" y="1"/>
                  </a:cubicBezTo>
                  <a:lnTo>
                    <a:pt x="224" y="1"/>
                  </a:lnTo>
                  <a:cubicBezTo>
                    <a:pt x="220" y="0"/>
                    <a:pt x="217" y="0"/>
                    <a:pt x="213"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2"/>
            <p:cNvSpPr/>
            <p:nvPr/>
          </p:nvSpPr>
          <p:spPr>
            <a:xfrm>
              <a:off x="5360550" y="2996650"/>
              <a:ext cx="25" cy="300"/>
            </a:xfrm>
            <a:custGeom>
              <a:rect b="b" l="l" r="r" t="t"/>
              <a:pathLst>
                <a:path extrusionOk="0" h="12" w="1">
                  <a:moveTo>
                    <a:pt x="0" y="0"/>
                  </a:moveTo>
                  <a:lnTo>
                    <a:pt x="0" y="12"/>
                  </a:lnTo>
                  <a:lnTo>
                    <a:pt x="0" y="12"/>
                  </a:lnTo>
                  <a:cubicBezTo>
                    <a:pt x="0" y="6"/>
                    <a:pt x="0" y="3"/>
                    <a:pt x="0" y="0"/>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2"/>
            <p:cNvSpPr/>
            <p:nvPr/>
          </p:nvSpPr>
          <p:spPr>
            <a:xfrm>
              <a:off x="5133475" y="2976425"/>
              <a:ext cx="63950" cy="136850"/>
            </a:xfrm>
            <a:custGeom>
              <a:rect b="b" l="l" r="r" t="t"/>
              <a:pathLst>
                <a:path extrusionOk="0" h="5474" w="2558">
                  <a:moveTo>
                    <a:pt x="2537" y="0"/>
                  </a:moveTo>
                  <a:lnTo>
                    <a:pt x="183" y="3"/>
                  </a:lnTo>
                  <a:cubicBezTo>
                    <a:pt x="122" y="3"/>
                    <a:pt x="64" y="32"/>
                    <a:pt x="33" y="84"/>
                  </a:cubicBezTo>
                  <a:cubicBezTo>
                    <a:pt x="30" y="87"/>
                    <a:pt x="27" y="93"/>
                    <a:pt x="24" y="99"/>
                  </a:cubicBezTo>
                  <a:cubicBezTo>
                    <a:pt x="9" y="125"/>
                    <a:pt x="1" y="154"/>
                    <a:pt x="1" y="186"/>
                  </a:cubicBezTo>
                  <a:lnTo>
                    <a:pt x="21" y="5294"/>
                  </a:lnTo>
                  <a:cubicBezTo>
                    <a:pt x="21" y="5332"/>
                    <a:pt x="33" y="5367"/>
                    <a:pt x="56" y="5398"/>
                  </a:cubicBezTo>
                  <a:cubicBezTo>
                    <a:pt x="88" y="5445"/>
                    <a:pt x="146" y="5474"/>
                    <a:pt x="204" y="5474"/>
                  </a:cubicBezTo>
                  <a:lnTo>
                    <a:pt x="2558" y="5474"/>
                  </a:lnTo>
                  <a:lnTo>
                    <a:pt x="2537" y="0"/>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2"/>
            <p:cNvSpPr/>
            <p:nvPr/>
          </p:nvSpPr>
          <p:spPr>
            <a:xfrm>
              <a:off x="5209300" y="2896275"/>
              <a:ext cx="143375" cy="216650"/>
            </a:xfrm>
            <a:custGeom>
              <a:rect b="b" l="l" r="r" t="t"/>
              <a:pathLst>
                <a:path extrusionOk="0" h="8666" w="5735">
                  <a:moveTo>
                    <a:pt x="2726" y="1"/>
                  </a:moveTo>
                  <a:cubicBezTo>
                    <a:pt x="2585" y="1"/>
                    <a:pt x="2525" y="98"/>
                    <a:pt x="2482" y="261"/>
                  </a:cubicBezTo>
                  <a:lnTo>
                    <a:pt x="2482" y="267"/>
                  </a:lnTo>
                  <a:cubicBezTo>
                    <a:pt x="2389" y="629"/>
                    <a:pt x="2366" y="1310"/>
                    <a:pt x="1742" y="2044"/>
                  </a:cubicBezTo>
                  <a:cubicBezTo>
                    <a:pt x="1505" y="2322"/>
                    <a:pt x="1244" y="2583"/>
                    <a:pt x="960" y="2821"/>
                  </a:cubicBezTo>
                  <a:cubicBezTo>
                    <a:pt x="870" y="2885"/>
                    <a:pt x="774" y="2945"/>
                    <a:pt x="676" y="2995"/>
                  </a:cubicBezTo>
                  <a:cubicBezTo>
                    <a:pt x="493" y="3090"/>
                    <a:pt x="247" y="3189"/>
                    <a:pt x="0" y="3189"/>
                  </a:cubicBezTo>
                  <a:lnTo>
                    <a:pt x="20" y="8665"/>
                  </a:lnTo>
                  <a:lnTo>
                    <a:pt x="693" y="8662"/>
                  </a:lnTo>
                  <a:lnTo>
                    <a:pt x="693" y="8660"/>
                  </a:lnTo>
                  <a:lnTo>
                    <a:pt x="3351" y="8651"/>
                  </a:lnTo>
                  <a:cubicBezTo>
                    <a:pt x="3351" y="8651"/>
                    <a:pt x="3407" y="8653"/>
                    <a:pt x="3498" y="8653"/>
                  </a:cubicBezTo>
                  <a:cubicBezTo>
                    <a:pt x="3543" y="8653"/>
                    <a:pt x="3598" y="8653"/>
                    <a:pt x="3659" y="8651"/>
                  </a:cubicBezTo>
                  <a:lnTo>
                    <a:pt x="3749" y="8645"/>
                  </a:lnTo>
                  <a:lnTo>
                    <a:pt x="3795" y="8642"/>
                  </a:lnTo>
                  <a:cubicBezTo>
                    <a:pt x="3804" y="8639"/>
                    <a:pt x="3812" y="8639"/>
                    <a:pt x="3818" y="8639"/>
                  </a:cubicBezTo>
                  <a:lnTo>
                    <a:pt x="3867" y="8636"/>
                  </a:lnTo>
                  <a:lnTo>
                    <a:pt x="3946" y="8628"/>
                  </a:lnTo>
                  <a:lnTo>
                    <a:pt x="3998" y="8619"/>
                  </a:lnTo>
                  <a:cubicBezTo>
                    <a:pt x="4053" y="8613"/>
                    <a:pt x="4105" y="8604"/>
                    <a:pt x="4160" y="8596"/>
                  </a:cubicBezTo>
                  <a:lnTo>
                    <a:pt x="4215" y="8584"/>
                  </a:lnTo>
                  <a:cubicBezTo>
                    <a:pt x="4270" y="8573"/>
                    <a:pt x="4326" y="8558"/>
                    <a:pt x="4381" y="8544"/>
                  </a:cubicBezTo>
                  <a:lnTo>
                    <a:pt x="4488" y="8512"/>
                  </a:lnTo>
                  <a:cubicBezTo>
                    <a:pt x="4549" y="8488"/>
                    <a:pt x="4610" y="8465"/>
                    <a:pt x="4668" y="8439"/>
                  </a:cubicBezTo>
                  <a:cubicBezTo>
                    <a:pt x="4694" y="8428"/>
                    <a:pt x="4717" y="8416"/>
                    <a:pt x="4740" y="8401"/>
                  </a:cubicBezTo>
                  <a:cubicBezTo>
                    <a:pt x="4772" y="8384"/>
                    <a:pt x="4801" y="8364"/>
                    <a:pt x="4830" y="8344"/>
                  </a:cubicBezTo>
                  <a:cubicBezTo>
                    <a:pt x="4844" y="8335"/>
                    <a:pt x="4859" y="8323"/>
                    <a:pt x="4871" y="8315"/>
                  </a:cubicBezTo>
                  <a:lnTo>
                    <a:pt x="4891" y="8297"/>
                  </a:lnTo>
                  <a:cubicBezTo>
                    <a:pt x="4911" y="8280"/>
                    <a:pt x="4929" y="8262"/>
                    <a:pt x="4946" y="8245"/>
                  </a:cubicBezTo>
                  <a:cubicBezTo>
                    <a:pt x="4963" y="8228"/>
                    <a:pt x="4981" y="8207"/>
                    <a:pt x="4995" y="8187"/>
                  </a:cubicBezTo>
                  <a:cubicBezTo>
                    <a:pt x="5015" y="8161"/>
                    <a:pt x="5036" y="8132"/>
                    <a:pt x="5050" y="8103"/>
                  </a:cubicBezTo>
                  <a:cubicBezTo>
                    <a:pt x="5059" y="8088"/>
                    <a:pt x="5068" y="8074"/>
                    <a:pt x="5073" y="8059"/>
                  </a:cubicBezTo>
                  <a:cubicBezTo>
                    <a:pt x="5076" y="8051"/>
                    <a:pt x="5079" y="8042"/>
                    <a:pt x="5085" y="8036"/>
                  </a:cubicBezTo>
                  <a:cubicBezTo>
                    <a:pt x="5091" y="8019"/>
                    <a:pt x="5097" y="8004"/>
                    <a:pt x="5100" y="7987"/>
                  </a:cubicBezTo>
                  <a:cubicBezTo>
                    <a:pt x="5111" y="7952"/>
                    <a:pt x="5120" y="7920"/>
                    <a:pt x="5126" y="7885"/>
                  </a:cubicBezTo>
                  <a:cubicBezTo>
                    <a:pt x="5131" y="7856"/>
                    <a:pt x="5134" y="7827"/>
                    <a:pt x="5137" y="7796"/>
                  </a:cubicBezTo>
                  <a:cubicBezTo>
                    <a:pt x="5140" y="7772"/>
                    <a:pt x="5140" y="7746"/>
                    <a:pt x="5140" y="7723"/>
                  </a:cubicBezTo>
                  <a:lnTo>
                    <a:pt x="5140" y="7239"/>
                  </a:lnTo>
                  <a:lnTo>
                    <a:pt x="5001" y="7372"/>
                  </a:lnTo>
                  <a:cubicBezTo>
                    <a:pt x="4995" y="7364"/>
                    <a:pt x="4986" y="7355"/>
                    <a:pt x="4978" y="7349"/>
                  </a:cubicBezTo>
                  <a:cubicBezTo>
                    <a:pt x="4952" y="7323"/>
                    <a:pt x="4926" y="7300"/>
                    <a:pt x="4897" y="7280"/>
                  </a:cubicBezTo>
                  <a:cubicBezTo>
                    <a:pt x="4885" y="7274"/>
                    <a:pt x="4882" y="7268"/>
                    <a:pt x="4868" y="7259"/>
                  </a:cubicBezTo>
                  <a:cubicBezTo>
                    <a:pt x="4853" y="7251"/>
                    <a:pt x="4839" y="7242"/>
                    <a:pt x="4824" y="7233"/>
                  </a:cubicBezTo>
                  <a:cubicBezTo>
                    <a:pt x="4929" y="7193"/>
                    <a:pt x="5021" y="7129"/>
                    <a:pt x="5102" y="7053"/>
                  </a:cubicBezTo>
                  <a:cubicBezTo>
                    <a:pt x="5123" y="7033"/>
                    <a:pt x="5140" y="7016"/>
                    <a:pt x="5158" y="6995"/>
                  </a:cubicBezTo>
                  <a:cubicBezTo>
                    <a:pt x="5160" y="6990"/>
                    <a:pt x="5166" y="6984"/>
                    <a:pt x="5169" y="6978"/>
                  </a:cubicBezTo>
                  <a:cubicBezTo>
                    <a:pt x="5213" y="6920"/>
                    <a:pt x="5245" y="6853"/>
                    <a:pt x="5262" y="6781"/>
                  </a:cubicBezTo>
                  <a:cubicBezTo>
                    <a:pt x="5276" y="6717"/>
                    <a:pt x="5288" y="6656"/>
                    <a:pt x="5294" y="6590"/>
                  </a:cubicBezTo>
                  <a:cubicBezTo>
                    <a:pt x="5297" y="6555"/>
                    <a:pt x="5300" y="6520"/>
                    <a:pt x="5300" y="6485"/>
                  </a:cubicBezTo>
                  <a:lnTo>
                    <a:pt x="5300" y="6071"/>
                  </a:lnTo>
                  <a:lnTo>
                    <a:pt x="5233" y="6140"/>
                  </a:lnTo>
                  <a:cubicBezTo>
                    <a:pt x="5175" y="6001"/>
                    <a:pt x="5082" y="5876"/>
                    <a:pt x="4966" y="5781"/>
                  </a:cubicBezTo>
                  <a:cubicBezTo>
                    <a:pt x="5091" y="5737"/>
                    <a:pt x="5204" y="5665"/>
                    <a:pt x="5300" y="5575"/>
                  </a:cubicBezTo>
                  <a:cubicBezTo>
                    <a:pt x="5355" y="5520"/>
                    <a:pt x="5398" y="5453"/>
                    <a:pt x="5430" y="5384"/>
                  </a:cubicBezTo>
                  <a:cubicBezTo>
                    <a:pt x="5450" y="5334"/>
                    <a:pt x="5468" y="5288"/>
                    <a:pt x="5479" y="5244"/>
                  </a:cubicBezTo>
                  <a:cubicBezTo>
                    <a:pt x="5485" y="5227"/>
                    <a:pt x="5491" y="5210"/>
                    <a:pt x="5494" y="5192"/>
                  </a:cubicBezTo>
                  <a:cubicBezTo>
                    <a:pt x="5500" y="5175"/>
                    <a:pt x="5503" y="5157"/>
                    <a:pt x="5505" y="5140"/>
                  </a:cubicBezTo>
                  <a:cubicBezTo>
                    <a:pt x="5511" y="5126"/>
                    <a:pt x="5511" y="5108"/>
                    <a:pt x="5514" y="5094"/>
                  </a:cubicBezTo>
                  <a:cubicBezTo>
                    <a:pt x="5517" y="5076"/>
                    <a:pt x="5520" y="5062"/>
                    <a:pt x="5520" y="5044"/>
                  </a:cubicBezTo>
                  <a:lnTo>
                    <a:pt x="5520" y="5027"/>
                  </a:lnTo>
                  <a:lnTo>
                    <a:pt x="5520" y="4940"/>
                  </a:lnTo>
                  <a:cubicBezTo>
                    <a:pt x="5514" y="4818"/>
                    <a:pt x="5471" y="4699"/>
                    <a:pt x="5395" y="4604"/>
                  </a:cubicBezTo>
                  <a:cubicBezTo>
                    <a:pt x="5366" y="4566"/>
                    <a:pt x="5334" y="4531"/>
                    <a:pt x="5297" y="4499"/>
                  </a:cubicBezTo>
                  <a:cubicBezTo>
                    <a:pt x="5369" y="4456"/>
                    <a:pt x="5436" y="4404"/>
                    <a:pt x="5497" y="4343"/>
                  </a:cubicBezTo>
                  <a:cubicBezTo>
                    <a:pt x="5511" y="4328"/>
                    <a:pt x="5523" y="4314"/>
                    <a:pt x="5537" y="4299"/>
                  </a:cubicBezTo>
                  <a:cubicBezTo>
                    <a:pt x="5601" y="4227"/>
                    <a:pt x="5653" y="4140"/>
                    <a:pt x="5688" y="4047"/>
                  </a:cubicBezTo>
                  <a:cubicBezTo>
                    <a:pt x="5697" y="4024"/>
                    <a:pt x="5705" y="3998"/>
                    <a:pt x="5711" y="3975"/>
                  </a:cubicBezTo>
                  <a:cubicBezTo>
                    <a:pt x="5726" y="3920"/>
                    <a:pt x="5734" y="3864"/>
                    <a:pt x="5734" y="3809"/>
                  </a:cubicBezTo>
                  <a:lnTo>
                    <a:pt x="5734" y="3798"/>
                  </a:lnTo>
                  <a:lnTo>
                    <a:pt x="5734" y="3340"/>
                  </a:lnTo>
                  <a:cubicBezTo>
                    <a:pt x="5731" y="3339"/>
                    <a:pt x="5728" y="3339"/>
                    <a:pt x="5725" y="3339"/>
                  </a:cubicBezTo>
                  <a:cubicBezTo>
                    <a:pt x="5693" y="3339"/>
                    <a:pt x="5659" y="3366"/>
                    <a:pt x="5624" y="3398"/>
                  </a:cubicBezTo>
                  <a:cubicBezTo>
                    <a:pt x="5616" y="3386"/>
                    <a:pt x="5607" y="3372"/>
                    <a:pt x="5595" y="3357"/>
                  </a:cubicBezTo>
                  <a:cubicBezTo>
                    <a:pt x="5587" y="3346"/>
                    <a:pt x="5578" y="3337"/>
                    <a:pt x="5566" y="3325"/>
                  </a:cubicBezTo>
                  <a:cubicBezTo>
                    <a:pt x="5563" y="3319"/>
                    <a:pt x="5558" y="3317"/>
                    <a:pt x="5552" y="3311"/>
                  </a:cubicBezTo>
                  <a:cubicBezTo>
                    <a:pt x="5508" y="3264"/>
                    <a:pt x="5453" y="3227"/>
                    <a:pt x="5395" y="3201"/>
                  </a:cubicBezTo>
                  <a:cubicBezTo>
                    <a:pt x="5213" y="3116"/>
                    <a:pt x="4871" y="3082"/>
                    <a:pt x="4491" y="3073"/>
                  </a:cubicBezTo>
                  <a:cubicBezTo>
                    <a:pt x="4398" y="3070"/>
                    <a:pt x="4302" y="3070"/>
                    <a:pt x="4207" y="3070"/>
                  </a:cubicBezTo>
                  <a:cubicBezTo>
                    <a:pt x="4053" y="3070"/>
                    <a:pt x="3896" y="3073"/>
                    <a:pt x="3746" y="3079"/>
                  </a:cubicBezTo>
                  <a:lnTo>
                    <a:pt x="3714" y="3079"/>
                  </a:lnTo>
                  <a:cubicBezTo>
                    <a:pt x="3699" y="3082"/>
                    <a:pt x="3685" y="3082"/>
                    <a:pt x="3673" y="3082"/>
                  </a:cubicBezTo>
                  <a:cubicBezTo>
                    <a:pt x="3407" y="3093"/>
                    <a:pt x="3166" y="3108"/>
                    <a:pt x="2986" y="3122"/>
                  </a:cubicBezTo>
                  <a:cubicBezTo>
                    <a:pt x="3969" y="803"/>
                    <a:pt x="3235" y="55"/>
                    <a:pt x="2763" y="3"/>
                  </a:cubicBezTo>
                  <a:cubicBezTo>
                    <a:pt x="2750" y="2"/>
                    <a:pt x="2738" y="1"/>
                    <a:pt x="2726"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2"/>
            <p:cNvSpPr/>
            <p:nvPr/>
          </p:nvSpPr>
          <p:spPr>
            <a:xfrm>
              <a:off x="5347275" y="3019825"/>
              <a:ext cx="100" cy="2125"/>
            </a:xfrm>
            <a:custGeom>
              <a:rect b="b" l="l" r="r" t="t"/>
              <a:pathLst>
                <a:path extrusionOk="0" h="85" w="4">
                  <a:moveTo>
                    <a:pt x="1" y="1"/>
                  </a:moveTo>
                  <a:lnTo>
                    <a:pt x="1" y="85"/>
                  </a:lnTo>
                  <a:cubicBezTo>
                    <a:pt x="4" y="59"/>
                    <a:pt x="4" y="30"/>
                    <a:pt x="1" y="1"/>
                  </a:cubicBez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2"/>
            <p:cNvSpPr/>
            <p:nvPr/>
          </p:nvSpPr>
          <p:spPr>
            <a:xfrm>
              <a:off x="5344175" y="3009175"/>
              <a:ext cx="3125" cy="10675"/>
            </a:xfrm>
            <a:custGeom>
              <a:rect b="b" l="l" r="r" t="t"/>
              <a:pathLst>
                <a:path extrusionOk="0" h="427" w="125">
                  <a:moveTo>
                    <a:pt x="125" y="1"/>
                  </a:moveTo>
                  <a:lnTo>
                    <a:pt x="0" y="91"/>
                  </a:lnTo>
                  <a:cubicBezTo>
                    <a:pt x="76" y="186"/>
                    <a:pt x="119" y="305"/>
                    <a:pt x="125" y="427"/>
                  </a:cubicBezTo>
                  <a:lnTo>
                    <a:pt x="125" y="1"/>
                  </a:lnTo>
                  <a:close/>
                </a:path>
              </a:pathLst>
            </a:custGeom>
            <a:solidFill>
              <a:srgbClr val="DAD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2"/>
            <p:cNvSpPr/>
            <p:nvPr/>
          </p:nvSpPr>
          <p:spPr>
            <a:xfrm>
              <a:off x="5133550" y="2965925"/>
              <a:ext cx="63875" cy="136775"/>
            </a:xfrm>
            <a:custGeom>
              <a:rect b="b" l="l" r="r" t="t"/>
              <a:pathLst>
                <a:path extrusionOk="0" h="5471" w="2555">
                  <a:moveTo>
                    <a:pt x="180" y="0"/>
                  </a:moveTo>
                  <a:cubicBezTo>
                    <a:pt x="131" y="0"/>
                    <a:pt x="85" y="17"/>
                    <a:pt x="53" y="52"/>
                  </a:cubicBezTo>
                  <a:cubicBezTo>
                    <a:pt x="44" y="61"/>
                    <a:pt x="35" y="70"/>
                    <a:pt x="30" y="78"/>
                  </a:cubicBezTo>
                  <a:lnTo>
                    <a:pt x="21" y="93"/>
                  </a:lnTo>
                  <a:cubicBezTo>
                    <a:pt x="6" y="122"/>
                    <a:pt x="1" y="151"/>
                    <a:pt x="1" y="180"/>
                  </a:cubicBezTo>
                  <a:lnTo>
                    <a:pt x="21" y="5291"/>
                  </a:lnTo>
                  <a:cubicBezTo>
                    <a:pt x="21" y="5389"/>
                    <a:pt x="102" y="5471"/>
                    <a:pt x="201" y="5471"/>
                  </a:cubicBezTo>
                  <a:lnTo>
                    <a:pt x="2555" y="5471"/>
                  </a:lnTo>
                  <a:lnTo>
                    <a:pt x="2534" y="0"/>
                  </a:lnTo>
                  <a:close/>
                </a:path>
              </a:pathLst>
            </a:custGeom>
            <a:solidFill>
              <a:srgbClr val="473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2"/>
            <p:cNvSpPr/>
            <p:nvPr/>
          </p:nvSpPr>
          <p:spPr>
            <a:xfrm>
              <a:off x="5209300" y="2885750"/>
              <a:ext cx="143875" cy="216650"/>
            </a:xfrm>
            <a:custGeom>
              <a:rect b="b" l="l" r="r" t="t"/>
              <a:pathLst>
                <a:path extrusionOk="0" h="8666" w="5755">
                  <a:moveTo>
                    <a:pt x="2719" y="1"/>
                  </a:moveTo>
                  <a:cubicBezTo>
                    <a:pt x="2581" y="1"/>
                    <a:pt x="2524" y="97"/>
                    <a:pt x="2482" y="262"/>
                  </a:cubicBezTo>
                  <a:lnTo>
                    <a:pt x="2482" y="267"/>
                  </a:lnTo>
                  <a:cubicBezTo>
                    <a:pt x="2389" y="627"/>
                    <a:pt x="2366" y="1308"/>
                    <a:pt x="1742" y="2042"/>
                  </a:cubicBezTo>
                  <a:cubicBezTo>
                    <a:pt x="1505" y="2323"/>
                    <a:pt x="1241" y="2581"/>
                    <a:pt x="960" y="2819"/>
                  </a:cubicBezTo>
                  <a:cubicBezTo>
                    <a:pt x="870" y="2885"/>
                    <a:pt x="774" y="2943"/>
                    <a:pt x="676" y="2995"/>
                  </a:cubicBezTo>
                  <a:cubicBezTo>
                    <a:pt x="493" y="3088"/>
                    <a:pt x="247" y="3187"/>
                    <a:pt x="0" y="3187"/>
                  </a:cubicBezTo>
                  <a:lnTo>
                    <a:pt x="20" y="8666"/>
                  </a:lnTo>
                  <a:lnTo>
                    <a:pt x="693" y="8663"/>
                  </a:lnTo>
                  <a:lnTo>
                    <a:pt x="693" y="8660"/>
                  </a:lnTo>
                  <a:lnTo>
                    <a:pt x="3351" y="8649"/>
                  </a:lnTo>
                  <a:cubicBezTo>
                    <a:pt x="3351" y="8649"/>
                    <a:pt x="3407" y="8652"/>
                    <a:pt x="3497" y="8652"/>
                  </a:cubicBezTo>
                  <a:cubicBezTo>
                    <a:pt x="3542" y="8652"/>
                    <a:pt x="3596" y="8651"/>
                    <a:pt x="3656" y="8649"/>
                  </a:cubicBezTo>
                  <a:cubicBezTo>
                    <a:pt x="3685" y="8649"/>
                    <a:pt x="3717" y="8646"/>
                    <a:pt x="3746" y="8643"/>
                  </a:cubicBezTo>
                  <a:lnTo>
                    <a:pt x="3795" y="8640"/>
                  </a:lnTo>
                  <a:lnTo>
                    <a:pt x="3818" y="8637"/>
                  </a:lnTo>
                  <a:lnTo>
                    <a:pt x="3867" y="8634"/>
                  </a:lnTo>
                  <a:lnTo>
                    <a:pt x="3946" y="8625"/>
                  </a:lnTo>
                  <a:lnTo>
                    <a:pt x="3998" y="8620"/>
                  </a:lnTo>
                  <a:cubicBezTo>
                    <a:pt x="4053" y="8611"/>
                    <a:pt x="4105" y="8605"/>
                    <a:pt x="4160" y="8593"/>
                  </a:cubicBezTo>
                  <a:lnTo>
                    <a:pt x="4215" y="8582"/>
                  </a:lnTo>
                  <a:cubicBezTo>
                    <a:pt x="4270" y="8570"/>
                    <a:pt x="4326" y="8559"/>
                    <a:pt x="4381" y="8541"/>
                  </a:cubicBezTo>
                  <a:lnTo>
                    <a:pt x="4488" y="8509"/>
                  </a:lnTo>
                  <a:cubicBezTo>
                    <a:pt x="4549" y="8489"/>
                    <a:pt x="4610" y="8466"/>
                    <a:pt x="4668" y="8437"/>
                  </a:cubicBezTo>
                  <a:cubicBezTo>
                    <a:pt x="4694" y="8425"/>
                    <a:pt x="4717" y="8414"/>
                    <a:pt x="4740" y="8399"/>
                  </a:cubicBezTo>
                  <a:cubicBezTo>
                    <a:pt x="4772" y="8382"/>
                    <a:pt x="4801" y="8364"/>
                    <a:pt x="4830" y="8344"/>
                  </a:cubicBezTo>
                  <a:lnTo>
                    <a:pt x="4871" y="8312"/>
                  </a:lnTo>
                  <a:lnTo>
                    <a:pt x="4891" y="8295"/>
                  </a:lnTo>
                  <a:cubicBezTo>
                    <a:pt x="4908" y="8280"/>
                    <a:pt x="4929" y="8263"/>
                    <a:pt x="4946" y="8243"/>
                  </a:cubicBezTo>
                  <a:cubicBezTo>
                    <a:pt x="4963" y="8225"/>
                    <a:pt x="4981" y="8208"/>
                    <a:pt x="4995" y="8188"/>
                  </a:cubicBezTo>
                  <a:cubicBezTo>
                    <a:pt x="5015" y="8161"/>
                    <a:pt x="5033" y="8133"/>
                    <a:pt x="5050" y="8104"/>
                  </a:cubicBezTo>
                  <a:cubicBezTo>
                    <a:pt x="5059" y="8089"/>
                    <a:pt x="5065" y="8072"/>
                    <a:pt x="5073" y="8057"/>
                  </a:cubicBezTo>
                  <a:cubicBezTo>
                    <a:pt x="5076" y="8051"/>
                    <a:pt x="5079" y="8043"/>
                    <a:pt x="5082" y="8034"/>
                  </a:cubicBezTo>
                  <a:cubicBezTo>
                    <a:pt x="5091" y="8019"/>
                    <a:pt x="5094" y="8002"/>
                    <a:pt x="5100" y="7985"/>
                  </a:cubicBezTo>
                  <a:cubicBezTo>
                    <a:pt x="5111" y="7950"/>
                    <a:pt x="5120" y="7918"/>
                    <a:pt x="5126" y="7886"/>
                  </a:cubicBezTo>
                  <a:cubicBezTo>
                    <a:pt x="5131" y="7854"/>
                    <a:pt x="5134" y="7825"/>
                    <a:pt x="5137" y="7793"/>
                  </a:cubicBezTo>
                  <a:cubicBezTo>
                    <a:pt x="5149" y="7686"/>
                    <a:pt x="5129" y="7579"/>
                    <a:pt x="5079" y="7483"/>
                  </a:cubicBezTo>
                  <a:cubicBezTo>
                    <a:pt x="5073" y="7472"/>
                    <a:pt x="5068" y="7460"/>
                    <a:pt x="5062" y="7448"/>
                  </a:cubicBezTo>
                  <a:cubicBezTo>
                    <a:pt x="5053" y="7437"/>
                    <a:pt x="5047" y="7428"/>
                    <a:pt x="5039" y="7416"/>
                  </a:cubicBezTo>
                  <a:cubicBezTo>
                    <a:pt x="5027" y="7402"/>
                    <a:pt x="5015" y="7387"/>
                    <a:pt x="5004" y="7373"/>
                  </a:cubicBezTo>
                  <a:cubicBezTo>
                    <a:pt x="4995" y="7364"/>
                    <a:pt x="4986" y="7356"/>
                    <a:pt x="4978" y="7347"/>
                  </a:cubicBezTo>
                  <a:cubicBezTo>
                    <a:pt x="4952" y="7321"/>
                    <a:pt x="4923" y="7300"/>
                    <a:pt x="4894" y="7277"/>
                  </a:cubicBezTo>
                  <a:lnTo>
                    <a:pt x="4868" y="7260"/>
                  </a:lnTo>
                  <a:cubicBezTo>
                    <a:pt x="4853" y="7251"/>
                    <a:pt x="4839" y="7242"/>
                    <a:pt x="4824" y="7234"/>
                  </a:cubicBezTo>
                  <a:cubicBezTo>
                    <a:pt x="4926" y="7190"/>
                    <a:pt x="5021" y="7129"/>
                    <a:pt x="5102" y="7051"/>
                  </a:cubicBezTo>
                  <a:cubicBezTo>
                    <a:pt x="5120" y="7034"/>
                    <a:pt x="5137" y="7013"/>
                    <a:pt x="5155" y="6993"/>
                  </a:cubicBezTo>
                  <a:lnTo>
                    <a:pt x="5166" y="6979"/>
                  </a:lnTo>
                  <a:cubicBezTo>
                    <a:pt x="5210" y="6918"/>
                    <a:pt x="5242" y="6851"/>
                    <a:pt x="5262" y="6779"/>
                  </a:cubicBezTo>
                  <a:cubicBezTo>
                    <a:pt x="5276" y="6718"/>
                    <a:pt x="5288" y="6654"/>
                    <a:pt x="5294" y="6590"/>
                  </a:cubicBezTo>
                  <a:cubicBezTo>
                    <a:pt x="5329" y="6283"/>
                    <a:pt x="5207" y="5979"/>
                    <a:pt x="4966" y="5781"/>
                  </a:cubicBezTo>
                  <a:cubicBezTo>
                    <a:pt x="5091" y="5735"/>
                    <a:pt x="5204" y="5665"/>
                    <a:pt x="5300" y="5573"/>
                  </a:cubicBezTo>
                  <a:cubicBezTo>
                    <a:pt x="5355" y="5518"/>
                    <a:pt x="5398" y="5454"/>
                    <a:pt x="5427" y="5384"/>
                  </a:cubicBezTo>
                  <a:cubicBezTo>
                    <a:pt x="5447" y="5338"/>
                    <a:pt x="5465" y="5291"/>
                    <a:pt x="5479" y="5245"/>
                  </a:cubicBezTo>
                  <a:cubicBezTo>
                    <a:pt x="5485" y="5228"/>
                    <a:pt x="5491" y="5207"/>
                    <a:pt x="5494" y="5190"/>
                  </a:cubicBezTo>
                  <a:cubicBezTo>
                    <a:pt x="5500" y="5175"/>
                    <a:pt x="5503" y="5158"/>
                    <a:pt x="5505" y="5141"/>
                  </a:cubicBezTo>
                  <a:cubicBezTo>
                    <a:pt x="5508" y="5123"/>
                    <a:pt x="5511" y="5109"/>
                    <a:pt x="5514" y="5091"/>
                  </a:cubicBezTo>
                  <a:cubicBezTo>
                    <a:pt x="5517" y="5077"/>
                    <a:pt x="5517" y="5060"/>
                    <a:pt x="5520" y="5045"/>
                  </a:cubicBezTo>
                  <a:cubicBezTo>
                    <a:pt x="5543" y="4836"/>
                    <a:pt x="5459" y="4630"/>
                    <a:pt x="5300" y="4497"/>
                  </a:cubicBezTo>
                  <a:cubicBezTo>
                    <a:pt x="5372" y="4454"/>
                    <a:pt x="5439" y="4401"/>
                    <a:pt x="5497" y="4343"/>
                  </a:cubicBezTo>
                  <a:cubicBezTo>
                    <a:pt x="5511" y="4329"/>
                    <a:pt x="5526" y="4314"/>
                    <a:pt x="5537" y="4300"/>
                  </a:cubicBezTo>
                  <a:cubicBezTo>
                    <a:pt x="5604" y="4225"/>
                    <a:pt x="5656" y="4138"/>
                    <a:pt x="5691" y="4045"/>
                  </a:cubicBezTo>
                  <a:cubicBezTo>
                    <a:pt x="5700" y="4022"/>
                    <a:pt x="5705" y="3998"/>
                    <a:pt x="5714" y="3972"/>
                  </a:cubicBezTo>
                  <a:cubicBezTo>
                    <a:pt x="5755" y="3813"/>
                    <a:pt x="5740" y="3642"/>
                    <a:pt x="5674" y="3488"/>
                  </a:cubicBezTo>
                  <a:cubicBezTo>
                    <a:pt x="5665" y="3477"/>
                    <a:pt x="5659" y="3462"/>
                    <a:pt x="5653" y="3451"/>
                  </a:cubicBezTo>
                  <a:cubicBezTo>
                    <a:pt x="5636" y="3419"/>
                    <a:pt x="5616" y="3387"/>
                    <a:pt x="5592" y="3358"/>
                  </a:cubicBezTo>
                  <a:cubicBezTo>
                    <a:pt x="5584" y="3346"/>
                    <a:pt x="5575" y="3337"/>
                    <a:pt x="5566" y="3326"/>
                  </a:cubicBezTo>
                  <a:lnTo>
                    <a:pt x="5552" y="3311"/>
                  </a:lnTo>
                  <a:cubicBezTo>
                    <a:pt x="5505" y="3265"/>
                    <a:pt x="5453" y="3227"/>
                    <a:pt x="5395" y="3201"/>
                  </a:cubicBezTo>
                  <a:cubicBezTo>
                    <a:pt x="5210" y="3117"/>
                    <a:pt x="4871" y="3082"/>
                    <a:pt x="4491" y="3074"/>
                  </a:cubicBezTo>
                  <a:cubicBezTo>
                    <a:pt x="4398" y="3071"/>
                    <a:pt x="4302" y="3071"/>
                    <a:pt x="4207" y="3071"/>
                  </a:cubicBezTo>
                  <a:cubicBezTo>
                    <a:pt x="4050" y="3071"/>
                    <a:pt x="3894" y="3074"/>
                    <a:pt x="3743" y="3079"/>
                  </a:cubicBezTo>
                  <a:lnTo>
                    <a:pt x="3670" y="3079"/>
                  </a:lnTo>
                  <a:cubicBezTo>
                    <a:pt x="3407" y="3091"/>
                    <a:pt x="3163" y="3108"/>
                    <a:pt x="2986" y="3120"/>
                  </a:cubicBezTo>
                  <a:cubicBezTo>
                    <a:pt x="3966" y="804"/>
                    <a:pt x="3235" y="53"/>
                    <a:pt x="2760" y="4"/>
                  </a:cubicBezTo>
                  <a:cubicBezTo>
                    <a:pt x="2745" y="2"/>
                    <a:pt x="2732" y="1"/>
                    <a:pt x="27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7" name="Google Shape;877;p52"/>
          <p:cNvSpPr txBox="1"/>
          <p:nvPr>
            <p:ph idx="3" type="subTitle"/>
          </p:nvPr>
        </p:nvSpPr>
        <p:spPr>
          <a:xfrm flipH="1">
            <a:off x="2758950" y="1008525"/>
            <a:ext cx="6273000" cy="377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Hooked by design</a:t>
            </a:r>
            <a:endParaRPr sz="2000"/>
          </a:p>
          <a:p>
            <a:pPr indent="-355600" lvl="1" marL="914400" rtl="0" algn="l">
              <a:spcBef>
                <a:spcPts val="0"/>
              </a:spcBef>
              <a:spcAft>
                <a:spcPts val="0"/>
              </a:spcAft>
              <a:buSzPts val="2000"/>
              <a:buChar char="○"/>
            </a:pPr>
            <a:r>
              <a:rPr lang="en" sz="2000"/>
              <a:t>There are 1,000 social media designers whose job it is to grab your attention &amp; steal your focus</a:t>
            </a:r>
            <a:endParaRPr sz="2000"/>
          </a:p>
          <a:p>
            <a:pPr indent="-355600" lvl="0" marL="457200" rtl="0" algn="l">
              <a:spcBef>
                <a:spcPts val="0"/>
              </a:spcBef>
              <a:spcAft>
                <a:spcPts val="0"/>
              </a:spcAft>
              <a:buSzPts val="2000"/>
              <a:buChar char="●"/>
            </a:pPr>
            <a:r>
              <a:rPr lang="en" sz="2000"/>
              <a:t>Many technology </a:t>
            </a:r>
            <a:r>
              <a:rPr lang="en" sz="2000"/>
              <a:t>executives</a:t>
            </a:r>
            <a:r>
              <a:rPr lang="en" sz="2000"/>
              <a:t> limit technology for their own children</a:t>
            </a:r>
            <a:endParaRPr sz="2000"/>
          </a:p>
          <a:p>
            <a:pPr indent="-355600" lvl="1" marL="914400" rtl="0" algn="l">
              <a:spcBef>
                <a:spcPts val="0"/>
              </a:spcBef>
              <a:spcAft>
                <a:spcPts val="0"/>
              </a:spcAft>
              <a:buSzPts val="2000"/>
              <a:buChar char="○"/>
            </a:pPr>
            <a:r>
              <a:rPr lang="en" sz="2000"/>
              <a:t>Steve Jobs</a:t>
            </a:r>
            <a:endParaRPr sz="2000"/>
          </a:p>
          <a:p>
            <a:pPr indent="-355600" lvl="1" marL="914400" rtl="0" algn="l">
              <a:spcBef>
                <a:spcPts val="0"/>
              </a:spcBef>
              <a:spcAft>
                <a:spcPts val="0"/>
              </a:spcAft>
              <a:buSzPts val="2000"/>
              <a:buChar char="○"/>
            </a:pPr>
            <a:r>
              <a:rPr lang="en" sz="2000"/>
              <a:t>Bill Gates</a:t>
            </a:r>
            <a:endParaRPr sz="2000"/>
          </a:p>
          <a:p>
            <a:pPr indent="-355600" lvl="0" marL="457200" rtl="0" algn="l">
              <a:spcBef>
                <a:spcPts val="0"/>
              </a:spcBef>
              <a:spcAft>
                <a:spcPts val="0"/>
              </a:spcAft>
              <a:buSzPts val="2000"/>
              <a:buChar char="●"/>
            </a:pPr>
            <a:r>
              <a:rPr lang="en" sz="2000"/>
              <a:t>The same feel-good brain chemicals that drive addictions are also released and activated when we check our phones: Dopamine activates pleasure in brains-wants to do same thing over and over (checking phones)</a:t>
            </a:r>
            <a:endParaRPr sz="2000">
              <a:solidFill>
                <a:srgbClr val="00BC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53"/>
          <p:cNvSpPr/>
          <p:nvPr/>
        </p:nvSpPr>
        <p:spPr>
          <a:xfrm>
            <a:off x="-2260200" y="311550"/>
            <a:ext cx="4520400" cy="4520400"/>
          </a:xfrm>
          <a:prstGeom prst="donut">
            <a:avLst>
              <a:gd fmla="val 19052"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3"/>
          <p:cNvSpPr txBox="1"/>
          <p:nvPr>
            <p:ph idx="3" type="subTitle"/>
          </p:nvPr>
        </p:nvSpPr>
        <p:spPr>
          <a:xfrm flipH="1">
            <a:off x="2397875" y="560300"/>
            <a:ext cx="6869400" cy="39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p:txBody>
      </p:sp>
      <p:grpSp>
        <p:nvGrpSpPr>
          <p:cNvPr id="884" name="Google Shape;884;p53"/>
          <p:cNvGrpSpPr/>
          <p:nvPr/>
        </p:nvGrpSpPr>
        <p:grpSpPr>
          <a:xfrm>
            <a:off x="-1841317" y="1160100"/>
            <a:ext cx="4404208" cy="3392473"/>
            <a:chOff x="-408346" y="1803332"/>
            <a:chExt cx="3384468" cy="2606988"/>
          </a:xfrm>
        </p:grpSpPr>
        <p:sp>
          <p:nvSpPr>
            <p:cNvPr id="885" name="Google Shape;885;p53"/>
            <p:cNvSpPr/>
            <p:nvPr/>
          </p:nvSpPr>
          <p:spPr>
            <a:xfrm>
              <a:off x="2561944" y="2338406"/>
              <a:ext cx="414178" cy="509363"/>
            </a:xfrm>
            <a:custGeom>
              <a:rect b="b" l="l" r="r" t="t"/>
              <a:pathLst>
                <a:path extrusionOk="0" h="7449" w="6057">
                  <a:moveTo>
                    <a:pt x="4786" y="1"/>
                  </a:moveTo>
                  <a:cubicBezTo>
                    <a:pt x="4353" y="1"/>
                    <a:pt x="3917" y="994"/>
                    <a:pt x="3633" y="2076"/>
                  </a:cubicBezTo>
                  <a:cubicBezTo>
                    <a:pt x="3485" y="2641"/>
                    <a:pt x="3227" y="3100"/>
                    <a:pt x="3045" y="3421"/>
                  </a:cubicBezTo>
                  <a:lnTo>
                    <a:pt x="2305" y="4335"/>
                  </a:lnTo>
                  <a:cubicBezTo>
                    <a:pt x="2674" y="3285"/>
                    <a:pt x="2665" y="2079"/>
                    <a:pt x="2169" y="1856"/>
                  </a:cubicBezTo>
                  <a:cubicBezTo>
                    <a:pt x="2111" y="1829"/>
                    <a:pt x="2058" y="1817"/>
                    <a:pt x="2012" y="1817"/>
                  </a:cubicBezTo>
                  <a:cubicBezTo>
                    <a:pt x="1612" y="1817"/>
                    <a:pt x="1665" y="2752"/>
                    <a:pt x="1842" y="3613"/>
                  </a:cubicBezTo>
                  <a:cubicBezTo>
                    <a:pt x="1949" y="4126"/>
                    <a:pt x="1946" y="4529"/>
                    <a:pt x="1914" y="4813"/>
                  </a:cubicBezTo>
                  <a:lnTo>
                    <a:pt x="1" y="7173"/>
                  </a:lnTo>
                  <a:lnTo>
                    <a:pt x="160" y="7448"/>
                  </a:lnTo>
                  <a:lnTo>
                    <a:pt x="392" y="7164"/>
                  </a:lnTo>
                  <a:cubicBezTo>
                    <a:pt x="772" y="6987"/>
                    <a:pt x="1543" y="6718"/>
                    <a:pt x="2714" y="6718"/>
                  </a:cubicBezTo>
                  <a:cubicBezTo>
                    <a:pt x="4265" y="6715"/>
                    <a:pt x="5921" y="6439"/>
                    <a:pt x="5332" y="5633"/>
                  </a:cubicBezTo>
                  <a:cubicBezTo>
                    <a:pt x="5152" y="5387"/>
                    <a:pt x="4800" y="5276"/>
                    <a:pt x="4354" y="5276"/>
                  </a:cubicBezTo>
                  <a:cubicBezTo>
                    <a:pt x="3345" y="5276"/>
                    <a:pt x="1852" y="5845"/>
                    <a:pt x="766" y="6703"/>
                  </a:cubicBezTo>
                  <a:lnTo>
                    <a:pt x="2566" y="4482"/>
                  </a:lnTo>
                  <a:cubicBezTo>
                    <a:pt x="2804" y="4372"/>
                    <a:pt x="3291" y="4198"/>
                    <a:pt x="4036" y="4198"/>
                  </a:cubicBezTo>
                  <a:cubicBezTo>
                    <a:pt x="5013" y="4198"/>
                    <a:pt x="6057" y="4024"/>
                    <a:pt x="5686" y="3517"/>
                  </a:cubicBezTo>
                  <a:cubicBezTo>
                    <a:pt x="5572" y="3362"/>
                    <a:pt x="5350" y="3292"/>
                    <a:pt x="5069" y="3292"/>
                  </a:cubicBezTo>
                  <a:cubicBezTo>
                    <a:pt x="4430" y="3292"/>
                    <a:pt x="3484" y="3652"/>
                    <a:pt x="2798" y="4195"/>
                  </a:cubicBezTo>
                  <a:lnTo>
                    <a:pt x="3181" y="3726"/>
                  </a:lnTo>
                  <a:cubicBezTo>
                    <a:pt x="4552" y="2670"/>
                    <a:pt x="5564" y="670"/>
                    <a:pt x="5051" y="134"/>
                  </a:cubicBezTo>
                  <a:cubicBezTo>
                    <a:pt x="4964" y="43"/>
                    <a:pt x="4875" y="1"/>
                    <a:pt x="4786"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3"/>
            <p:cNvSpPr/>
            <p:nvPr/>
          </p:nvSpPr>
          <p:spPr>
            <a:xfrm>
              <a:off x="-408346" y="3255108"/>
              <a:ext cx="645234" cy="431683"/>
            </a:xfrm>
            <a:custGeom>
              <a:rect b="b" l="l" r="r" t="t"/>
              <a:pathLst>
                <a:path extrusionOk="0" h="6313" w="9436">
                  <a:moveTo>
                    <a:pt x="1249" y="1"/>
                  </a:moveTo>
                  <a:cubicBezTo>
                    <a:pt x="544" y="1"/>
                    <a:pt x="0" y="401"/>
                    <a:pt x="344" y="1209"/>
                  </a:cubicBezTo>
                  <a:cubicBezTo>
                    <a:pt x="886" y="2481"/>
                    <a:pt x="2197" y="2290"/>
                    <a:pt x="2290" y="3363"/>
                  </a:cubicBezTo>
                  <a:cubicBezTo>
                    <a:pt x="2368" y="4272"/>
                    <a:pt x="2930" y="4937"/>
                    <a:pt x="3648" y="4937"/>
                  </a:cubicBezTo>
                  <a:cubicBezTo>
                    <a:pt x="3777" y="4937"/>
                    <a:pt x="3912" y="4916"/>
                    <a:pt x="4049" y="4870"/>
                  </a:cubicBezTo>
                  <a:cubicBezTo>
                    <a:pt x="4469" y="4729"/>
                    <a:pt x="4834" y="4595"/>
                    <a:pt x="5160" y="4595"/>
                  </a:cubicBezTo>
                  <a:cubicBezTo>
                    <a:pt x="5531" y="4595"/>
                    <a:pt x="5851" y="4770"/>
                    <a:pt x="6139" y="5311"/>
                  </a:cubicBezTo>
                  <a:cubicBezTo>
                    <a:pt x="6470" y="5930"/>
                    <a:pt x="7122" y="6313"/>
                    <a:pt x="7678" y="6313"/>
                  </a:cubicBezTo>
                  <a:cubicBezTo>
                    <a:pt x="8034" y="6313"/>
                    <a:pt x="8350" y="6157"/>
                    <a:pt x="8520" y="5807"/>
                  </a:cubicBezTo>
                  <a:cubicBezTo>
                    <a:pt x="8630" y="5580"/>
                    <a:pt x="8746" y="5340"/>
                    <a:pt x="8862" y="5099"/>
                  </a:cubicBezTo>
                  <a:lnTo>
                    <a:pt x="8954" y="4908"/>
                  </a:lnTo>
                  <a:lnTo>
                    <a:pt x="8975" y="4861"/>
                  </a:lnTo>
                  <a:cubicBezTo>
                    <a:pt x="9436" y="3905"/>
                    <a:pt x="9117" y="2742"/>
                    <a:pt x="8212" y="2180"/>
                  </a:cubicBezTo>
                  <a:cubicBezTo>
                    <a:pt x="7977" y="2035"/>
                    <a:pt x="7721" y="1941"/>
                    <a:pt x="7451" y="1941"/>
                  </a:cubicBezTo>
                  <a:cubicBezTo>
                    <a:pt x="7300" y="1941"/>
                    <a:pt x="7145" y="1971"/>
                    <a:pt x="6986" y="2038"/>
                  </a:cubicBezTo>
                  <a:cubicBezTo>
                    <a:pt x="6767" y="2130"/>
                    <a:pt x="6591" y="2171"/>
                    <a:pt x="6447" y="2171"/>
                  </a:cubicBezTo>
                  <a:cubicBezTo>
                    <a:pt x="5685" y="2171"/>
                    <a:pt x="5811" y="1046"/>
                    <a:pt x="5038" y="617"/>
                  </a:cubicBezTo>
                  <a:cubicBezTo>
                    <a:pt x="4751" y="458"/>
                    <a:pt x="4486" y="407"/>
                    <a:pt x="4239" y="407"/>
                  </a:cubicBezTo>
                  <a:cubicBezTo>
                    <a:pt x="3799" y="407"/>
                    <a:pt x="3412" y="567"/>
                    <a:pt x="3044" y="567"/>
                  </a:cubicBezTo>
                  <a:cubicBezTo>
                    <a:pt x="2856" y="567"/>
                    <a:pt x="2672" y="525"/>
                    <a:pt x="2490" y="397"/>
                  </a:cubicBezTo>
                  <a:cubicBezTo>
                    <a:pt x="2115" y="133"/>
                    <a:pt x="1655" y="1"/>
                    <a:pt x="1249"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3"/>
            <p:cNvSpPr/>
            <p:nvPr/>
          </p:nvSpPr>
          <p:spPr>
            <a:xfrm>
              <a:off x="-270219" y="3349883"/>
              <a:ext cx="474215" cy="253963"/>
            </a:xfrm>
            <a:custGeom>
              <a:rect b="b" l="l" r="r" t="t"/>
              <a:pathLst>
                <a:path extrusionOk="0" h="3714" w="6935">
                  <a:moveTo>
                    <a:pt x="151" y="1"/>
                  </a:moveTo>
                  <a:cubicBezTo>
                    <a:pt x="55" y="1"/>
                    <a:pt x="0" y="133"/>
                    <a:pt x="90" y="197"/>
                  </a:cubicBezTo>
                  <a:lnTo>
                    <a:pt x="6842" y="3713"/>
                  </a:lnTo>
                  <a:lnTo>
                    <a:pt x="6934" y="3519"/>
                  </a:lnTo>
                  <a:lnTo>
                    <a:pt x="191" y="8"/>
                  </a:lnTo>
                  <a:cubicBezTo>
                    <a:pt x="177" y="3"/>
                    <a:pt x="164" y="1"/>
                    <a:pt x="151" y="1"/>
                  </a:cubicBezTo>
                  <a:close/>
                </a:path>
              </a:pathLst>
            </a:custGeom>
            <a:solidFill>
              <a:srgbClr val="008F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3"/>
            <p:cNvSpPr/>
            <p:nvPr/>
          </p:nvSpPr>
          <p:spPr>
            <a:xfrm>
              <a:off x="-311520" y="2861855"/>
              <a:ext cx="612275" cy="765514"/>
            </a:xfrm>
            <a:custGeom>
              <a:rect b="b" l="l" r="r" t="t"/>
              <a:pathLst>
                <a:path extrusionOk="0" h="11195" w="8954">
                  <a:moveTo>
                    <a:pt x="1091" y="0"/>
                  </a:moveTo>
                  <a:cubicBezTo>
                    <a:pt x="612" y="0"/>
                    <a:pt x="226" y="299"/>
                    <a:pt x="160" y="1022"/>
                  </a:cubicBezTo>
                  <a:cubicBezTo>
                    <a:pt x="1" y="2753"/>
                    <a:pt x="1564" y="3321"/>
                    <a:pt x="1030" y="4565"/>
                  </a:cubicBezTo>
                  <a:cubicBezTo>
                    <a:pt x="494" y="5806"/>
                    <a:pt x="903" y="7076"/>
                    <a:pt x="2080" y="7279"/>
                  </a:cubicBezTo>
                  <a:cubicBezTo>
                    <a:pt x="3257" y="7481"/>
                    <a:pt x="4135" y="7566"/>
                    <a:pt x="4129" y="9012"/>
                  </a:cubicBezTo>
                  <a:cubicBezTo>
                    <a:pt x="4125" y="10164"/>
                    <a:pt x="4966" y="11195"/>
                    <a:pt x="5824" y="11195"/>
                  </a:cubicBezTo>
                  <a:cubicBezTo>
                    <a:pt x="6043" y="11195"/>
                    <a:pt x="6264" y="11128"/>
                    <a:pt x="6472" y="10978"/>
                  </a:cubicBezTo>
                  <a:cubicBezTo>
                    <a:pt x="6724" y="10795"/>
                    <a:pt x="6999" y="10595"/>
                    <a:pt x="7269" y="10401"/>
                  </a:cubicBezTo>
                  <a:lnTo>
                    <a:pt x="7486" y="10241"/>
                  </a:lnTo>
                  <a:lnTo>
                    <a:pt x="7536" y="10207"/>
                  </a:lnTo>
                  <a:cubicBezTo>
                    <a:pt x="8617" y="9421"/>
                    <a:pt x="8953" y="7942"/>
                    <a:pt x="8286" y="6786"/>
                  </a:cubicBezTo>
                  <a:cubicBezTo>
                    <a:pt x="8017" y="6316"/>
                    <a:pt x="7614" y="5954"/>
                    <a:pt x="7017" y="5896"/>
                  </a:cubicBezTo>
                  <a:cubicBezTo>
                    <a:pt x="5141" y="5719"/>
                    <a:pt x="6419" y="4275"/>
                    <a:pt x="5706" y="3162"/>
                  </a:cubicBezTo>
                  <a:cubicBezTo>
                    <a:pt x="4886" y="1880"/>
                    <a:pt x="3526" y="2417"/>
                    <a:pt x="3019" y="1402"/>
                  </a:cubicBezTo>
                  <a:cubicBezTo>
                    <a:pt x="2607" y="580"/>
                    <a:pt x="1759" y="0"/>
                    <a:pt x="1091" y="0"/>
                  </a:cubicBezTo>
                  <a:close/>
                </a:path>
              </a:pathLst>
            </a:custGeom>
            <a:solidFill>
              <a:srgbClr val="4DD0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3"/>
            <p:cNvSpPr/>
            <p:nvPr/>
          </p:nvSpPr>
          <p:spPr>
            <a:xfrm>
              <a:off x="-186590" y="3017829"/>
              <a:ext cx="386826" cy="555246"/>
            </a:xfrm>
            <a:custGeom>
              <a:rect b="b" l="l" r="r" t="t"/>
              <a:pathLst>
                <a:path extrusionOk="0" h="8120" w="5657">
                  <a:moveTo>
                    <a:pt x="182" y="1"/>
                  </a:moveTo>
                  <a:cubicBezTo>
                    <a:pt x="89" y="1"/>
                    <a:pt x="0" y="103"/>
                    <a:pt x="64" y="208"/>
                  </a:cubicBezTo>
                  <a:lnTo>
                    <a:pt x="5439" y="8120"/>
                  </a:lnTo>
                  <a:lnTo>
                    <a:pt x="5656" y="7960"/>
                  </a:lnTo>
                  <a:lnTo>
                    <a:pt x="287" y="58"/>
                  </a:lnTo>
                  <a:cubicBezTo>
                    <a:pt x="258" y="17"/>
                    <a:pt x="220" y="1"/>
                    <a:pt x="182"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3"/>
            <p:cNvSpPr/>
            <p:nvPr/>
          </p:nvSpPr>
          <p:spPr>
            <a:xfrm>
              <a:off x="1135811" y="3799002"/>
              <a:ext cx="388467" cy="455616"/>
            </a:xfrm>
            <a:custGeom>
              <a:rect b="b" l="l" r="r" t="t"/>
              <a:pathLst>
                <a:path extrusionOk="0" h="6663" w="5681">
                  <a:moveTo>
                    <a:pt x="1" y="1"/>
                  </a:moveTo>
                  <a:lnTo>
                    <a:pt x="1" y="6663"/>
                  </a:lnTo>
                  <a:lnTo>
                    <a:pt x="5680" y="6663"/>
                  </a:lnTo>
                  <a:lnTo>
                    <a:pt x="5680" y="1"/>
                  </a:lnTo>
                  <a:close/>
                </a:path>
              </a:pathLst>
            </a:custGeom>
            <a:solidFill>
              <a:srgbClr val="070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3"/>
            <p:cNvSpPr/>
            <p:nvPr/>
          </p:nvSpPr>
          <p:spPr>
            <a:xfrm>
              <a:off x="908857" y="4254960"/>
              <a:ext cx="842578" cy="118639"/>
            </a:xfrm>
            <a:custGeom>
              <a:rect b="b" l="l" r="r" t="t"/>
              <a:pathLst>
                <a:path extrusionOk="0" h="1735" w="12322">
                  <a:moveTo>
                    <a:pt x="435" y="1"/>
                  </a:moveTo>
                  <a:cubicBezTo>
                    <a:pt x="195" y="1"/>
                    <a:pt x="1" y="195"/>
                    <a:pt x="1" y="435"/>
                  </a:cubicBezTo>
                  <a:lnTo>
                    <a:pt x="1" y="1734"/>
                  </a:lnTo>
                  <a:lnTo>
                    <a:pt x="12321" y="1734"/>
                  </a:lnTo>
                  <a:lnTo>
                    <a:pt x="12321" y="435"/>
                  </a:lnTo>
                  <a:cubicBezTo>
                    <a:pt x="12321" y="195"/>
                    <a:pt x="12124" y="1"/>
                    <a:pt x="11887"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3"/>
            <p:cNvSpPr/>
            <p:nvPr/>
          </p:nvSpPr>
          <p:spPr>
            <a:xfrm>
              <a:off x="12259" y="2074117"/>
              <a:ext cx="2604116" cy="1749571"/>
            </a:xfrm>
            <a:custGeom>
              <a:rect b="b" l="l" r="r" t="t"/>
              <a:pathLst>
                <a:path extrusionOk="0" h="25586" w="38083">
                  <a:moveTo>
                    <a:pt x="731" y="1"/>
                  </a:moveTo>
                  <a:cubicBezTo>
                    <a:pt x="328" y="1"/>
                    <a:pt x="0" y="326"/>
                    <a:pt x="0" y="732"/>
                  </a:cubicBezTo>
                  <a:lnTo>
                    <a:pt x="0" y="24855"/>
                  </a:lnTo>
                  <a:cubicBezTo>
                    <a:pt x="0" y="25258"/>
                    <a:pt x="328" y="25585"/>
                    <a:pt x="731" y="25585"/>
                  </a:cubicBezTo>
                  <a:lnTo>
                    <a:pt x="37352" y="25585"/>
                  </a:lnTo>
                  <a:cubicBezTo>
                    <a:pt x="37754" y="25585"/>
                    <a:pt x="38082" y="25258"/>
                    <a:pt x="38082" y="24855"/>
                  </a:cubicBezTo>
                  <a:lnTo>
                    <a:pt x="38082" y="732"/>
                  </a:lnTo>
                  <a:cubicBezTo>
                    <a:pt x="38082" y="326"/>
                    <a:pt x="37754" y="1"/>
                    <a:pt x="37352"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3"/>
            <p:cNvSpPr/>
            <p:nvPr/>
          </p:nvSpPr>
          <p:spPr>
            <a:xfrm>
              <a:off x="81186" y="2143933"/>
              <a:ext cx="2465988" cy="1609734"/>
            </a:xfrm>
            <a:custGeom>
              <a:rect b="b" l="l" r="r" t="t"/>
              <a:pathLst>
                <a:path extrusionOk="0" h="23541" w="36063">
                  <a:moveTo>
                    <a:pt x="743" y="0"/>
                  </a:moveTo>
                  <a:cubicBezTo>
                    <a:pt x="334" y="0"/>
                    <a:pt x="1" y="334"/>
                    <a:pt x="4" y="743"/>
                  </a:cubicBezTo>
                  <a:lnTo>
                    <a:pt x="4" y="22799"/>
                  </a:lnTo>
                  <a:cubicBezTo>
                    <a:pt x="1" y="23109"/>
                    <a:pt x="195" y="23387"/>
                    <a:pt x="485" y="23494"/>
                  </a:cubicBezTo>
                  <a:cubicBezTo>
                    <a:pt x="569" y="23526"/>
                    <a:pt x="656" y="23541"/>
                    <a:pt x="743" y="23541"/>
                  </a:cubicBezTo>
                  <a:lnTo>
                    <a:pt x="35320" y="23541"/>
                  </a:lnTo>
                  <a:cubicBezTo>
                    <a:pt x="35732" y="23541"/>
                    <a:pt x="36062" y="23207"/>
                    <a:pt x="36062" y="22799"/>
                  </a:cubicBezTo>
                  <a:lnTo>
                    <a:pt x="36062" y="743"/>
                  </a:lnTo>
                  <a:cubicBezTo>
                    <a:pt x="36062" y="334"/>
                    <a:pt x="35732" y="0"/>
                    <a:pt x="35320" y="0"/>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3"/>
            <p:cNvSpPr/>
            <p:nvPr/>
          </p:nvSpPr>
          <p:spPr>
            <a:xfrm>
              <a:off x="81186" y="2143933"/>
              <a:ext cx="2466193" cy="125956"/>
            </a:xfrm>
            <a:custGeom>
              <a:rect b="b" l="l" r="r" t="t"/>
              <a:pathLst>
                <a:path extrusionOk="0" h="1842" w="36066">
                  <a:moveTo>
                    <a:pt x="743" y="0"/>
                  </a:moveTo>
                  <a:cubicBezTo>
                    <a:pt x="334" y="0"/>
                    <a:pt x="1" y="331"/>
                    <a:pt x="4" y="743"/>
                  </a:cubicBezTo>
                  <a:lnTo>
                    <a:pt x="4" y="1841"/>
                  </a:lnTo>
                  <a:lnTo>
                    <a:pt x="36062" y="1841"/>
                  </a:lnTo>
                  <a:lnTo>
                    <a:pt x="36062" y="743"/>
                  </a:lnTo>
                  <a:cubicBezTo>
                    <a:pt x="36065" y="334"/>
                    <a:pt x="35732" y="0"/>
                    <a:pt x="35323"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3"/>
            <p:cNvSpPr/>
            <p:nvPr/>
          </p:nvSpPr>
          <p:spPr>
            <a:xfrm>
              <a:off x="415633" y="2191115"/>
              <a:ext cx="1698149" cy="33369"/>
            </a:xfrm>
            <a:custGeom>
              <a:rect b="b" l="l" r="r" t="t"/>
              <a:pathLst>
                <a:path extrusionOk="0" h="488" w="24834">
                  <a:moveTo>
                    <a:pt x="244" y="0"/>
                  </a:moveTo>
                  <a:cubicBezTo>
                    <a:pt x="108" y="0"/>
                    <a:pt x="1" y="111"/>
                    <a:pt x="1" y="244"/>
                  </a:cubicBezTo>
                  <a:cubicBezTo>
                    <a:pt x="1" y="377"/>
                    <a:pt x="111" y="487"/>
                    <a:pt x="244" y="487"/>
                  </a:cubicBezTo>
                  <a:lnTo>
                    <a:pt x="24599" y="487"/>
                  </a:lnTo>
                  <a:cubicBezTo>
                    <a:pt x="24733" y="482"/>
                    <a:pt x="24834" y="374"/>
                    <a:pt x="24834" y="244"/>
                  </a:cubicBezTo>
                  <a:cubicBezTo>
                    <a:pt x="24834" y="113"/>
                    <a:pt x="24733" y="6"/>
                    <a:pt x="24599" y="0"/>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3"/>
            <p:cNvSpPr/>
            <p:nvPr/>
          </p:nvSpPr>
          <p:spPr>
            <a:xfrm>
              <a:off x="194423" y="2190842"/>
              <a:ext cx="31386" cy="33985"/>
            </a:xfrm>
            <a:custGeom>
              <a:rect b="b" l="l" r="r" t="t"/>
              <a:pathLst>
                <a:path extrusionOk="0" h="497" w="459">
                  <a:moveTo>
                    <a:pt x="390" y="1"/>
                  </a:moveTo>
                  <a:cubicBezTo>
                    <a:pt x="379" y="1"/>
                    <a:pt x="368" y="4"/>
                    <a:pt x="357" y="10"/>
                  </a:cubicBezTo>
                  <a:lnTo>
                    <a:pt x="200" y="100"/>
                  </a:lnTo>
                  <a:lnTo>
                    <a:pt x="44" y="190"/>
                  </a:lnTo>
                  <a:cubicBezTo>
                    <a:pt x="0" y="216"/>
                    <a:pt x="0" y="280"/>
                    <a:pt x="44" y="306"/>
                  </a:cubicBezTo>
                  <a:lnTo>
                    <a:pt x="200" y="396"/>
                  </a:lnTo>
                  <a:lnTo>
                    <a:pt x="357" y="489"/>
                  </a:lnTo>
                  <a:cubicBezTo>
                    <a:pt x="367" y="494"/>
                    <a:pt x="378" y="496"/>
                    <a:pt x="388" y="496"/>
                  </a:cubicBezTo>
                  <a:cubicBezTo>
                    <a:pt x="424" y="496"/>
                    <a:pt x="458" y="469"/>
                    <a:pt x="458" y="431"/>
                  </a:cubicBezTo>
                  <a:lnTo>
                    <a:pt x="458" y="248"/>
                  </a:lnTo>
                  <a:lnTo>
                    <a:pt x="458" y="68"/>
                  </a:lnTo>
                  <a:cubicBezTo>
                    <a:pt x="458" y="29"/>
                    <a:pt x="425" y="1"/>
                    <a:pt x="390"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3"/>
            <p:cNvSpPr/>
            <p:nvPr/>
          </p:nvSpPr>
          <p:spPr>
            <a:xfrm>
              <a:off x="281266" y="2190842"/>
              <a:ext cx="31386" cy="33985"/>
            </a:xfrm>
            <a:custGeom>
              <a:rect b="b" l="l" r="r" t="t"/>
              <a:pathLst>
                <a:path extrusionOk="0" h="497" w="459">
                  <a:moveTo>
                    <a:pt x="67" y="1"/>
                  </a:moveTo>
                  <a:cubicBezTo>
                    <a:pt x="32" y="1"/>
                    <a:pt x="0" y="29"/>
                    <a:pt x="0" y="68"/>
                  </a:cubicBezTo>
                  <a:lnTo>
                    <a:pt x="0" y="248"/>
                  </a:lnTo>
                  <a:lnTo>
                    <a:pt x="0" y="431"/>
                  </a:lnTo>
                  <a:cubicBezTo>
                    <a:pt x="0" y="469"/>
                    <a:pt x="33" y="496"/>
                    <a:pt x="69" y="496"/>
                  </a:cubicBezTo>
                  <a:cubicBezTo>
                    <a:pt x="80" y="496"/>
                    <a:pt x="91" y="494"/>
                    <a:pt x="102" y="489"/>
                  </a:cubicBezTo>
                  <a:lnTo>
                    <a:pt x="258" y="396"/>
                  </a:lnTo>
                  <a:lnTo>
                    <a:pt x="412" y="306"/>
                  </a:lnTo>
                  <a:cubicBezTo>
                    <a:pt x="458" y="280"/>
                    <a:pt x="458" y="216"/>
                    <a:pt x="412" y="190"/>
                  </a:cubicBezTo>
                  <a:lnTo>
                    <a:pt x="258" y="100"/>
                  </a:lnTo>
                  <a:lnTo>
                    <a:pt x="102" y="10"/>
                  </a:lnTo>
                  <a:cubicBezTo>
                    <a:pt x="90" y="4"/>
                    <a:pt x="78" y="1"/>
                    <a:pt x="67"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3"/>
            <p:cNvSpPr/>
            <p:nvPr/>
          </p:nvSpPr>
          <p:spPr>
            <a:xfrm>
              <a:off x="2304425" y="2182157"/>
              <a:ext cx="49439" cy="49439"/>
            </a:xfrm>
            <a:custGeom>
              <a:rect b="b" l="l" r="r" t="t"/>
              <a:pathLst>
                <a:path extrusionOk="0" h="723" w="723">
                  <a:moveTo>
                    <a:pt x="360" y="1"/>
                  </a:moveTo>
                  <a:cubicBezTo>
                    <a:pt x="163" y="1"/>
                    <a:pt x="1" y="163"/>
                    <a:pt x="1" y="363"/>
                  </a:cubicBezTo>
                  <a:cubicBezTo>
                    <a:pt x="1" y="560"/>
                    <a:pt x="163" y="723"/>
                    <a:pt x="360" y="723"/>
                  </a:cubicBezTo>
                  <a:cubicBezTo>
                    <a:pt x="560" y="723"/>
                    <a:pt x="723" y="560"/>
                    <a:pt x="723" y="363"/>
                  </a:cubicBezTo>
                  <a:cubicBezTo>
                    <a:pt x="723" y="163"/>
                    <a:pt x="560" y="1"/>
                    <a:pt x="360" y="1"/>
                  </a:cubicBezTo>
                  <a:close/>
                </a:path>
              </a:pathLst>
            </a:custGeom>
            <a:solidFill>
              <a:srgbClr val="4DD0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3"/>
            <p:cNvSpPr/>
            <p:nvPr/>
          </p:nvSpPr>
          <p:spPr>
            <a:xfrm>
              <a:off x="2213274" y="2182157"/>
              <a:ext cx="49439" cy="49439"/>
            </a:xfrm>
            <a:custGeom>
              <a:rect b="b" l="l" r="r" t="t"/>
              <a:pathLst>
                <a:path extrusionOk="0" h="723" w="723">
                  <a:moveTo>
                    <a:pt x="363" y="1"/>
                  </a:moveTo>
                  <a:cubicBezTo>
                    <a:pt x="163" y="1"/>
                    <a:pt x="0" y="163"/>
                    <a:pt x="0" y="363"/>
                  </a:cubicBezTo>
                  <a:cubicBezTo>
                    <a:pt x="0" y="560"/>
                    <a:pt x="163" y="723"/>
                    <a:pt x="363" y="723"/>
                  </a:cubicBezTo>
                  <a:cubicBezTo>
                    <a:pt x="560" y="723"/>
                    <a:pt x="722" y="560"/>
                    <a:pt x="722" y="363"/>
                  </a:cubicBezTo>
                  <a:cubicBezTo>
                    <a:pt x="722" y="163"/>
                    <a:pt x="560" y="1"/>
                    <a:pt x="363" y="1"/>
                  </a:cubicBezTo>
                  <a:close/>
                </a:path>
              </a:pathLst>
            </a:custGeom>
            <a:solidFill>
              <a:srgbClr val="211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3"/>
            <p:cNvSpPr/>
            <p:nvPr/>
          </p:nvSpPr>
          <p:spPr>
            <a:xfrm>
              <a:off x="2395644" y="2182157"/>
              <a:ext cx="49234" cy="49439"/>
            </a:xfrm>
            <a:custGeom>
              <a:rect b="b" l="l" r="r" t="t"/>
              <a:pathLst>
                <a:path extrusionOk="0" h="723" w="720">
                  <a:moveTo>
                    <a:pt x="360" y="1"/>
                  </a:moveTo>
                  <a:cubicBezTo>
                    <a:pt x="160" y="1"/>
                    <a:pt x="0" y="163"/>
                    <a:pt x="0" y="363"/>
                  </a:cubicBezTo>
                  <a:cubicBezTo>
                    <a:pt x="0" y="560"/>
                    <a:pt x="160" y="723"/>
                    <a:pt x="360" y="723"/>
                  </a:cubicBezTo>
                  <a:cubicBezTo>
                    <a:pt x="560" y="723"/>
                    <a:pt x="719" y="560"/>
                    <a:pt x="719" y="363"/>
                  </a:cubicBezTo>
                  <a:cubicBezTo>
                    <a:pt x="719" y="163"/>
                    <a:pt x="560" y="1"/>
                    <a:pt x="360" y="1"/>
                  </a:cubicBezTo>
                  <a:close/>
                </a:path>
              </a:pathLst>
            </a:custGeom>
            <a:solidFill>
              <a:srgbClr val="E16B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3"/>
            <p:cNvSpPr/>
            <p:nvPr/>
          </p:nvSpPr>
          <p:spPr>
            <a:xfrm>
              <a:off x="993102" y="2359535"/>
              <a:ext cx="628070" cy="577606"/>
            </a:xfrm>
            <a:custGeom>
              <a:rect b="b" l="l" r="r" t="t"/>
              <a:pathLst>
                <a:path extrusionOk="0" h="8447" w="9185">
                  <a:moveTo>
                    <a:pt x="4599" y="1"/>
                  </a:moveTo>
                  <a:cubicBezTo>
                    <a:pt x="4494" y="1"/>
                    <a:pt x="4388" y="62"/>
                    <a:pt x="4349" y="181"/>
                  </a:cubicBezTo>
                  <a:lnTo>
                    <a:pt x="4158" y="796"/>
                  </a:lnTo>
                  <a:cubicBezTo>
                    <a:pt x="3929" y="1538"/>
                    <a:pt x="3703" y="2280"/>
                    <a:pt x="3474" y="3022"/>
                  </a:cubicBezTo>
                  <a:cubicBezTo>
                    <a:pt x="2717" y="3040"/>
                    <a:pt x="1957" y="3057"/>
                    <a:pt x="1201" y="3075"/>
                  </a:cubicBezTo>
                  <a:lnTo>
                    <a:pt x="505" y="3089"/>
                  </a:lnTo>
                  <a:lnTo>
                    <a:pt x="322" y="3089"/>
                  </a:lnTo>
                  <a:cubicBezTo>
                    <a:pt x="125" y="3092"/>
                    <a:pt x="1" y="3304"/>
                    <a:pt x="96" y="3478"/>
                  </a:cubicBezTo>
                  <a:cubicBezTo>
                    <a:pt x="128" y="3538"/>
                    <a:pt x="175" y="3591"/>
                    <a:pt x="233" y="3628"/>
                  </a:cubicBezTo>
                  <a:lnTo>
                    <a:pt x="673" y="3950"/>
                  </a:lnTo>
                  <a:cubicBezTo>
                    <a:pt x="1357" y="4446"/>
                    <a:pt x="2042" y="4942"/>
                    <a:pt x="2729" y="5437"/>
                  </a:cubicBezTo>
                  <a:cubicBezTo>
                    <a:pt x="2502" y="6165"/>
                    <a:pt x="2279" y="6893"/>
                    <a:pt x="2056" y="7620"/>
                  </a:cubicBezTo>
                  <a:lnTo>
                    <a:pt x="1934" y="8006"/>
                  </a:lnTo>
                  <a:cubicBezTo>
                    <a:pt x="1928" y="8032"/>
                    <a:pt x="1923" y="8052"/>
                    <a:pt x="1917" y="8078"/>
                  </a:cubicBezTo>
                  <a:lnTo>
                    <a:pt x="1908" y="8113"/>
                  </a:lnTo>
                  <a:cubicBezTo>
                    <a:pt x="1864" y="8290"/>
                    <a:pt x="2005" y="8438"/>
                    <a:pt x="2162" y="8438"/>
                  </a:cubicBezTo>
                  <a:cubicBezTo>
                    <a:pt x="2211" y="8438"/>
                    <a:pt x="2261" y="8424"/>
                    <a:pt x="2308" y="8392"/>
                  </a:cubicBezTo>
                  <a:lnTo>
                    <a:pt x="2340" y="8371"/>
                  </a:lnTo>
                  <a:lnTo>
                    <a:pt x="2398" y="8334"/>
                  </a:lnTo>
                  <a:lnTo>
                    <a:pt x="2711" y="8110"/>
                  </a:lnTo>
                  <a:cubicBezTo>
                    <a:pt x="3378" y="7632"/>
                    <a:pt x="4045" y="7157"/>
                    <a:pt x="4714" y="6678"/>
                  </a:cubicBezTo>
                  <a:cubicBezTo>
                    <a:pt x="5381" y="7142"/>
                    <a:pt x="6051" y="7603"/>
                    <a:pt x="6718" y="8064"/>
                  </a:cubicBezTo>
                  <a:lnTo>
                    <a:pt x="7092" y="8322"/>
                  </a:lnTo>
                  <a:cubicBezTo>
                    <a:pt x="7115" y="8336"/>
                    <a:pt x="7138" y="8351"/>
                    <a:pt x="7164" y="8368"/>
                  </a:cubicBezTo>
                  <a:lnTo>
                    <a:pt x="7211" y="8400"/>
                  </a:lnTo>
                  <a:cubicBezTo>
                    <a:pt x="7254" y="8429"/>
                    <a:pt x="7303" y="8444"/>
                    <a:pt x="7356" y="8444"/>
                  </a:cubicBezTo>
                  <a:lnTo>
                    <a:pt x="7356" y="8447"/>
                  </a:lnTo>
                  <a:cubicBezTo>
                    <a:pt x="7529" y="8447"/>
                    <a:pt x="7654" y="8278"/>
                    <a:pt x="7605" y="8110"/>
                  </a:cubicBezTo>
                  <a:lnTo>
                    <a:pt x="7593" y="8073"/>
                  </a:lnTo>
                  <a:cubicBezTo>
                    <a:pt x="7587" y="8047"/>
                    <a:pt x="7582" y="8026"/>
                    <a:pt x="7573" y="8006"/>
                  </a:cubicBezTo>
                  <a:lnTo>
                    <a:pt x="7416" y="7568"/>
                  </a:lnTo>
                  <a:cubicBezTo>
                    <a:pt x="7135" y="6783"/>
                    <a:pt x="6851" y="5997"/>
                    <a:pt x="6567" y="5208"/>
                  </a:cubicBezTo>
                  <a:cubicBezTo>
                    <a:pt x="7211" y="4759"/>
                    <a:pt x="7854" y="4313"/>
                    <a:pt x="8501" y="3863"/>
                  </a:cubicBezTo>
                  <a:lnTo>
                    <a:pt x="8941" y="3553"/>
                  </a:lnTo>
                  <a:cubicBezTo>
                    <a:pt x="8959" y="3541"/>
                    <a:pt x="8973" y="3527"/>
                    <a:pt x="8991" y="3515"/>
                  </a:cubicBezTo>
                  <a:lnTo>
                    <a:pt x="9008" y="3504"/>
                  </a:lnTo>
                  <a:cubicBezTo>
                    <a:pt x="9185" y="3373"/>
                    <a:pt x="9133" y="3095"/>
                    <a:pt x="8921" y="3040"/>
                  </a:cubicBezTo>
                  <a:cubicBezTo>
                    <a:pt x="8868" y="3025"/>
                    <a:pt x="8814" y="3019"/>
                    <a:pt x="8759" y="3019"/>
                  </a:cubicBezTo>
                  <a:cubicBezTo>
                    <a:pt x="8748" y="3019"/>
                    <a:pt x="8738" y="3019"/>
                    <a:pt x="8727" y="3020"/>
                  </a:cubicBezTo>
                  <a:lnTo>
                    <a:pt x="8176" y="3028"/>
                  </a:lnTo>
                  <a:cubicBezTo>
                    <a:pt x="7437" y="3043"/>
                    <a:pt x="6692" y="3057"/>
                    <a:pt x="5949" y="3072"/>
                  </a:cubicBezTo>
                  <a:cubicBezTo>
                    <a:pt x="5651" y="2283"/>
                    <a:pt x="5352" y="1495"/>
                    <a:pt x="5051" y="706"/>
                  </a:cubicBezTo>
                  <a:lnTo>
                    <a:pt x="4877" y="251"/>
                  </a:lnTo>
                  <a:cubicBezTo>
                    <a:pt x="4871" y="231"/>
                    <a:pt x="4862" y="210"/>
                    <a:pt x="4851" y="187"/>
                  </a:cubicBezTo>
                  <a:lnTo>
                    <a:pt x="4839" y="158"/>
                  </a:lnTo>
                  <a:cubicBezTo>
                    <a:pt x="4793" y="53"/>
                    <a:pt x="4696" y="1"/>
                    <a:pt x="4599"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3"/>
            <p:cNvSpPr/>
            <p:nvPr/>
          </p:nvSpPr>
          <p:spPr>
            <a:xfrm>
              <a:off x="833708" y="3010239"/>
              <a:ext cx="123973" cy="114810"/>
            </a:xfrm>
            <a:custGeom>
              <a:rect b="b" l="l" r="r" t="t"/>
              <a:pathLst>
                <a:path extrusionOk="0" h="1679" w="1813">
                  <a:moveTo>
                    <a:pt x="899" y="0"/>
                  </a:moveTo>
                  <a:cubicBezTo>
                    <a:pt x="879" y="0"/>
                    <a:pt x="859" y="15"/>
                    <a:pt x="853" y="35"/>
                  </a:cubicBezTo>
                  <a:lnTo>
                    <a:pt x="815" y="157"/>
                  </a:lnTo>
                  <a:lnTo>
                    <a:pt x="679" y="600"/>
                  </a:lnTo>
                  <a:lnTo>
                    <a:pt x="230" y="609"/>
                  </a:lnTo>
                  <a:lnTo>
                    <a:pt x="91" y="612"/>
                  </a:lnTo>
                  <a:lnTo>
                    <a:pt x="53" y="612"/>
                  </a:lnTo>
                  <a:cubicBezTo>
                    <a:pt x="36" y="615"/>
                    <a:pt x="18" y="624"/>
                    <a:pt x="9" y="638"/>
                  </a:cubicBezTo>
                  <a:cubicBezTo>
                    <a:pt x="1" y="656"/>
                    <a:pt x="1" y="676"/>
                    <a:pt x="9" y="690"/>
                  </a:cubicBezTo>
                  <a:cubicBezTo>
                    <a:pt x="18" y="702"/>
                    <a:pt x="27" y="714"/>
                    <a:pt x="38" y="719"/>
                  </a:cubicBezTo>
                  <a:lnTo>
                    <a:pt x="125" y="783"/>
                  </a:lnTo>
                  <a:cubicBezTo>
                    <a:pt x="262" y="882"/>
                    <a:pt x="398" y="980"/>
                    <a:pt x="534" y="1079"/>
                  </a:cubicBezTo>
                  <a:lnTo>
                    <a:pt x="398" y="1514"/>
                  </a:lnTo>
                  <a:lnTo>
                    <a:pt x="375" y="1592"/>
                  </a:lnTo>
                  <a:cubicBezTo>
                    <a:pt x="375" y="1595"/>
                    <a:pt x="372" y="1601"/>
                    <a:pt x="372" y="1606"/>
                  </a:cubicBezTo>
                  <a:lnTo>
                    <a:pt x="372" y="1612"/>
                  </a:lnTo>
                  <a:cubicBezTo>
                    <a:pt x="363" y="1648"/>
                    <a:pt x="391" y="1676"/>
                    <a:pt x="422" y="1676"/>
                  </a:cubicBezTo>
                  <a:cubicBezTo>
                    <a:pt x="431" y="1676"/>
                    <a:pt x="441" y="1674"/>
                    <a:pt x="450" y="1667"/>
                  </a:cubicBezTo>
                  <a:lnTo>
                    <a:pt x="456" y="1662"/>
                  </a:lnTo>
                  <a:lnTo>
                    <a:pt x="468" y="1656"/>
                  </a:lnTo>
                  <a:lnTo>
                    <a:pt x="531" y="1612"/>
                  </a:lnTo>
                  <a:lnTo>
                    <a:pt x="928" y="1328"/>
                  </a:lnTo>
                  <a:cubicBezTo>
                    <a:pt x="1062" y="1418"/>
                    <a:pt x="1195" y="1511"/>
                    <a:pt x="1329" y="1604"/>
                  </a:cubicBezTo>
                  <a:lnTo>
                    <a:pt x="1401" y="1653"/>
                  </a:lnTo>
                  <a:lnTo>
                    <a:pt x="1416" y="1662"/>
                  </a:lnTo>
                  <a:lnTo>
                    <a:pt x="1424" y="1670"/>
                  </a:lnTo>
                  <a:cubicBezTo>
                    <a:pt x="1433" y="1673"/>
                    <a:pt x="1442" y="1676"/>
                    <a:pt x="1453" y="1679"/>
                  </a:cubicBezTo>
                  <a:cubicBezTo>
                    <a:pt x="1462" y="1676"/>
                    <a:pt x="1473" y="1673"/>
                    <a:pt x="1482" y="1667"/>
                  </a:cubicBezTo>
                  <a:cubicBezTo>
                    <a:pt x="1500" y="1653"/>
                    <a:pt x="1505" y="1630"/>
                    <a:pt x="1500" y="1609"/>
                  </a:cubicBezTo>
                  <a:lnTo>
                    <a:pt x="1500" y="1604"/>
                  </a:lnTo>
                  <a:cubicBezTo>
                    <a:pt x="1497" y="1598"/>
                    <a:pt x="1494" y="1592"/>
                    <a:pt x="1494" y="1589"/>
                  </a:cubicBezTo>
                  <a:lnTo>
                    <a:pt x="1462" y="1502"/>
                  </a:lnTo>
                  <a:cubicBezTo>
                    <a:pt x="1407" y="1346"/>
                    <a:pt x="1352" y="1189"/>
                    <a:pt x="1294" y="1035"/>
                  </a:cubicBezTo>
                  <a:lnTo>
                    <a:pt x="1679" y="769"/>
                  </a:lnTo>
                  <a:lnTo>
                    <a:pt x="1763" y="708"/>
                  </a:lnTo>
                  <a:lnTo>
                    <a:pt x="1772" y="699"/>
                  </a:lnTo>
                  <a:lnTo>
                    <a:pt x="1778" y="696"/>
                  </a:lnTo>
                  <a:cubicBezTo>
                    <a:pt x="1813" y="670"/>
                    <a:pt x="1801" y="618"/>
                    <a:pt x="1760" y="606"/>
                  </a:cubicBezTo>
                  <a:cubicBezTo>
                    <a:pt x="1746" y="600"/>
                    <a:pt x="1734" y="600"/>
                    <a:pt x="1723" y="600"/>
                  </a:cubicBezTo>
                  <a:lnTo>
                    <a:pt x="1613" y="600"/>
                  </a:lnTo>
                  <a:lnTo>
                    <a:pt x="1172" y="609"/>
                  </a:lnTo>
                  <a:cubicBezTo>
                    <a:pt x="1111" y="453"/>
                    <a:pt x="1053" y="296"/>
                    <a:pt x="992" y="140"/>
                  </a:cubicBezTo>
                  <a:lnTo>
                    <a:pt x="957" y="50"/>
                  </a:lnTo>
                  <a:lnTo>
                    <a:pt x="952" y="38"/>
                  </a:lnTo>
                  <a:lnTo>
                    <a:pt x="949" y="32"/>
                  </a:lnTo>
                  <a:cubicBezTo>
                    <a:pt x="943" y="12"/>
                    <a:pt x="923" y="0"/>
                    <a:pt x="8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3"/>
            <p:cNvSpPr/>
            <p:nvPr/>
          </p:nvSpPr>
          <p:spPr>
            <a:xfrm>
              <a:off x="1039327" y="3010239"/>
              <a:ext cx="123905" cy="114810"/>
            </a:xfrm>
            <a:custGeom>
              <a:rect b="b" l="l" r="r" t="t"/>
              <a:pathLst>
                <a:path extrusionOk="0" h="1679" w="1812">
                  <a:moveTo>
                    <a:pt x="899" y="0"/>
                  </a:moveTo>
                  <a:cubicBezTo>
                    <a:pt x="878" y="0"/>
                    <a:pt x="858" y="15"/>
                    <a:pt x="852" y="35"/>
                  </a:cubicBezTo>
                  <a:lnTo>
                    <a:pt x="815" y="157"/>
                  </a:lnTo>
                  <a:lnTo>
                    <a:pt x="678" y="600"/>
                  </a:lnTo>
                  <a:lnTo>
                    <a:pt x="229" y="609"/>
                  </a:lnTo>
                  <a:lnTo>
                    <a:pt x="90" y="612"/>
                  </a:lnTo>
                  <a:lnTo>
                    <a:pt x="52" y="612"/>
                  </a:lnTo>
                  <a:cubicBezTo>
                    <a:pt x="35" y="615"/>
                    <a:pt x="17" y="624"/>
                    <a:pt x="9" y="638"/>
                  </a:cubicBezTo>
                  <a:cubicBezTo>
                    <a:pt x="0" y="656"/>
                    <a:pt x="0" y="676"/>
                    <a:pt x="9" y="690"/>
                  </a:cubicBezTo>
                  <a:cubicBezTo>
                    <a:pt x="17" y="702"/>
                    <a:pt x="26" y="714"/>
                    <a:pt x="38" y="719"/>
                  </a:cubicBezTo>
                  <a:lnTo>
                    <a:pt x="125" y="783"/>
                  </a:lnTo>
                  <a:cubicBezTo>
                    <a:pt x="261" y="882"/>
                    <a:pt x="397" y="980"/>
                    <a:pt x="534" y="1079"/>
                  </a:cubicBezTo>
                  <a:lnTo>
                    <a:pt x="397" y="1514"/>
                  </a:lnTo>
                  <a:lnTo>
                    <a:pt x="374" y="1592"/>
                  </a:lnTo>
                  <a:cubicBezTo>
                    <a:pt x="374" y="1595"/>
                    <a:pt x="371" y="1601"/>
                    <a:pt x="371" y="1606"/>
                  </a:cubicBezTo>
                  <a:lnTo>
                    <a:pt x="371" y="1612"/>
                  </a:lnTo>
                  <a:cubicBezTo>
                    <a:pt x="362" y="1648"/>
                    <a:pt x="391" y="1676"/>
                    <a:pt x="421" y="1676"/>
                  </a:cubicBezTo>
                  <a:cubicBezTo>
                    <a:pt x="431" y="1676"/>
                    <a:pt x="441" y="1674"/>
                    <a:pt x="449" y="1667"/>
                  </a:cubicBezTo>
                  <a:lnTo>
                    <a:pt x="458" y="1662"/>
                  </a:lnTo>
                  <a:lnTo>
                    <a:pt x="470" y="1656"/>
                  </a:lnTo>
                  <a:lnTo>
                    <a:pt x="531" y="1612"/>
                  </a:lnTo>
                  <a:lnTo>
                    <a:pt x="928" y="1328"/>
                  </a:lnTo>
                  <a:cubicBezTo>
                    <a:pt x="1061" y="1418"/>
                    <a:pt x="1194" y="1511"/>
                    <a:pt x="1328" y="1604"/>
                  </a:cubicBezTo>
                  <a:lnTo>
                    <a:pt x="1403" y="1653"/>
                  </a:lnTo>
                  <a:lnTo>
                    <a:pt x="1415" y="1662"/>
                  </a:lnTo>
                  <a:lnTo>
                    <a:pt x="1424" y="1670"/>
                  </a:lnTo>
                  <a:cubicBezTo>
                    <a:pt x="1432" y="1673"/>
                    <a:pt x="1444" y="1679"/>
                    <a:pt x="1453" y="1679"/>
                  </a:cubicBezTo>
                  <a:cubicBezTo>
                    <a:pt x="1464" y="1676"/>
                    <a:pt x="1473" y="1673"/>
                    <a:pt x="1479" y="1667"/>
                  </a:cubicBezTo>
                  <a:cubicBezTo>
                    <a:pt x="1496" y="1653"/>
                    <a:pt x="1505" y="1633"/>
                    <a:pt x="1499" y="1609"/>
                  </a:cubicBezTo>
                  <a:lnTo>
                    <a:pt x="1496" y="1604"/>
                  </a:lnTo>
                  <a:cubicBezTo>
                    <a:pt x="1493" y="1598"/>
                    <a:pt x="1493" y="1595"/>
                    <a:pt x="1493" y="1589"/>
                  </a:cubicBezTo>
                  <a:lnTo>
                    <a:pt x="1461" y="1502"/>
                  </a:lnTo>
                  <a:cubicBezTo>
                    <a:pt x="1403" y="1348"/>
                    <a:pt x="1348" y="1192"/>
                    <a:pt x="1293" y="1035"/>
                  </a:cubicBezTo>
                  <a:cubicBezTo>
                    <a:pt x="1421" y="945"/>
                    <a:pt x="1548" y="858"/>
                    <a:pt x="1676" y="769"/>
                  </a:cubicBezTo>
                  <a:lnTo>
                    <a:pt x="1763" y="708"/>
                  </a:lnTo>
                  <a:lnTo>
                    <a:pt x="1771" y="699"/>
                  </a:lnTo>
                  <a:lnTo>
                    <a:pt x="1777" y="696"/>
                  </a:lnTo>
                  <a:cubicBezTo>
                    <a:pt x="1812" y="673"/>
                    <a:pt x="1800" y="615"/>
                    <a:pt x="1760" y="606"/>
                  </a:cubicBezTo>
                  <a:cubicBezTo>
                    <a:pt x="1745" y="600"/>
                    <a:pt x="1734" y="600"/>
                    <a:pt x="1722" y="600"/>
                  </a:cubicBezTo>
                  <a:lnTo>
                    <a:pt x="1612" y="600"/>
                  </a:lnTo>
                  <a:lnTo>
                    <a:pt x="1171" y="609"/>
                  </a:lnTo>
                  <a:cubicBezTo>
                    <a:pt x="1110" y="453"/>
                    <a:pt x="1052" y="296"/>
                    <a:pt x="992" y="140"/>
                  </a:cubicBezTo>
                  <a:lnTo>
                    <a:pt x="957" y="50"/>
                  </a:lnTo>
                  <a:lnTo>
                    <a:pt x="951" y="38"/>
                  </a:lnTo>
                  <a:lnTo>
                    <a:pt x="951" y="32"/>
                  </a:lnTo>
                  <a:cubicBezTo>
                    <a:pt x="942" y="12"/>
                    <a:pt x="922" y="0"/>
                    <a:pt x="8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3"/>
            <p:cNvSpPr/>
            <p:nvPr/>
          </p:nvSpPr>
          <p:spPr>
            <a:xfrm>
              <a:off x="1245287" y="3010239"/>
              <a:ext cx="123768" cy="114810"/>
            </a:xfrm>
            <a:custGeom>
              <a:rect b="b" l="l" r="r" t="t"/>
              <a:pathLst>
                <a:path extrusionOk="0" h="1679" w="1810">
                  <a:moveTo>
                    <a:pt x="896" y="0"/>
                  </a:moveTo>
                  <a:cubicBezTo>
                    <a:pt x="876" y="0"/>
                    <a:pt x="855" y="15"/>
                    <a:pt x="850" y="35"/>
                  </a:cubicBezTo>
                  <a:lnTo>
                    <a:pt x="812" y="157"/>
                  </a:lnTo>
                  <a:cubicBezTo>
                    <a:pt x="768" y="305"/>
                    <a:pt x="722" y="453"/>
                    <a:pt x="676" y="600"/>
                  </a:cubicBezTo>
                  <a:lnTo>
                    <a:pt x="226" y="609"/>
                  </a:lnTo>
                  <a:lnTo>
                    <a:pt x="87" y="612"/>
                  </a:lnTo>
                  <a:lnTo>
                    <a:pt x="52" y="612"/>
                  </a:lnTo>
                  <a:cubicBezTo>
                    <a:pt x="35" y="615"/>
                    <a:pt x="18" y="624"/>
                    <a:pt x="9" y="638"/>
                  </a:cubicBezTo>
                  <a:cubicBezTo>
                    <a:pt x="0" y="656"/>
                    <a:pt x="0" y="676"/>
                    <a:pt x="9" y="690"/>
                  </a:cubicBezTo>
                  <a:cubicBezTo>
                    <a:pt x="15" y="702"/>
                    <a:pt x="23" y="714"/>
                    <a:pt x="35" y="719"/>
                  </a:cubicBezTo>
                  <a:lnTo>
                    <a:pt x="122" y="783"/>
                  </a:lnTo>
                  <a:cubicBezTo>
                    <a:pt x="258" y="882"/>
                    <a:pt x="394" y="980"/>
                    <a:pt x="531" y="1079"/>
                  </a:cubicBezTo>
                  <a:lnTo>
                    <a:pt x="397" y="1514"/>
                  </a:lnTo>
                  <a:lnTo>
                    <a:pt x="374" y="1592"/>
                  </a:lnTo>
                  <a:cubicBezTo>
                    <a:pt x="371" y="1595"/>
                    <a:pt x="371" y="1601"/>
                    <a:pt x="368" y="1606"/>
                  </a:cubicBezTo>
                  <a:lnTo>
                    <a:pt x="368" y="1612"/>
                  </a:lnTo>
                  <a:cubicBezTo>
                    <a:pt x="360" y="1648"/>
                    <a:pt x="388" y="1676"/>
                    <a:pt x="420" y="1676"/>
                  </a:cubicBezTo>
                  <a:cubicBezTo>
                    <a:pt x="430" y="1676"/>
                    <a:pt x="440" y="1674"/>
                    <a:pt x="450" y="1667"/>
                  </a:cubicBezTo>
                  <a:lnTo>
                    <a:pt x="455" y="1662"/>
                  </a:lnTo>
                  <a:lnTo>
                    <a:pt x="467" y="1656"/>
                  </a:lnTo>
                  <a:lnTo>
                    <a:pt x="528" y="1612"/>
                  </a:lnTo>
                  <a:cubicBezTo>
                    <a:pt x="661" y="1517"/>
                    <a:pt x="795" y="1421"/>
                    <a:pt x="928" y="1328"/>
                  </a:cubicBezTo>
                  <a:lnTo>
                    <a:pt x="1325" y="1604"/>
                  </a:lnTo>
                  <a:lnTo>
                    <a:pt x="1398" y="1653"/>
                  </a:lnTo>
                  <a:lnTo>
                    <a:pt x="1412" y="1662"/>
                  </a:lnTo>
                  <a:lnTo>
                    <a:pt x="1421" y="1670"/>
                  </a:lnTo>
                  <a:cubicBezTo>
                    <a:pt x="1429" y="1673"/>
                    <a:pt x="1438" y="1679"/>
                    <a:pt x="1450" y="1679"/>
                  </a:cubicBezTo>
                  <a:cubicBezTo>
                    <a:pt x="1458" y="1676"/>
                    <a:pt x="1470" y="1673"/>
                    <a:pt x="1479" y="1667"/>
                  </a:cubicBezTo>
                  <a:cubicBezTo>
                    <a:pt x="1496" y="1653"/>
                    <a:pt x="1502" y="1633"/>
                    <a:pt x="1496" y="1609"/>
                  </a:cubicBezTo>
                  <a:lnTo>
                    <a:pt x="1493" y="1604"/>
                  </a:lnTo>
                  <a:cubicBezTo>
                    <a:pt x="1493" y="1598"/>
                    <a:pt x="1493" y="1595"/>
                    <a:pt x="1490" y="1589"/>
                  </a:cubicBezTo>
                  <a:lnTo>
                    <a:pt x="1458" y="1502"/>
                  </a:lnTo>
                  <a:cubicBezTo>
                    <a:pt x="1403" y="1348"/>
                    <a:pt x="1348" y="1192"/>
                    <a:pt x="1290" y="1035"/>
                  </a:cubicBezTo>
                  <a:cubicBezTo>
                    <a:pt x="1418" y="945"/>
                    <a:pt x="1545" y="858"/>
                    <a:pt x="1673" y="769"/>
                  </a:cubicBezTo>
                  <a:lnTo>
                    <a:pt x="1763" y="708"/>
                  </a:lnTo>
                  <a:lnTo>
                    <a:pt x="1772" y="699"/>
                  </a:lnTo>
                  <a:lnTo>
                    <a:pt x="1774" y="696"/>
                  </a:lnTo>
                  <a:cubicBezTo>
                    <a:pt x="1809" y="673"/>
                    <a:pt x="1801" y="615"/>
                    <a:pt x="1757" y="606"/>
                  </a:cubicBezTo>
                  <a:cubicBezTo>
                    <a:pt x="1745" y="600"/>
                    <a:pt x="1731" y="600"/>
                    <a:pt x="1719" y="600"/>
                  </a:cubicBezTo>
                  <a:lnTo>
                    <a:pt x="1612" y="600"/>
                  </a:lnTo>
                  <a:lnTo>
                    <a:pt x="1169" y="609"/>
                  </a:lnTo>
                  <a:cubicBezTo>
                    <a:pt x="1108" y="453"/>
                    <a:pt x="1050" y="296"/>
                    <a:pt x="992" y="140"/>
                  </a:cubicBezTo>
                  <a:lnTo>
                    <a:pt x="954" y="50"/>
                  </a:lnTo>
                  <a:lnTo>
                    <a:pt x="948" y="38"/>
                  </a:lnTo>
                  <a:lnTo>
                    <a:pt x="945" y="32"/>
                  </a:lnTo>
                  <a:cubicBezTo>
                    <a:pt x="937" y="12"/>
                    <a:pt x="916" y="0"/>
                    <a:pt x="8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3"/>
            <p:cNvSpPr/>
            <p:nvPr/>
          </p:nvSpPr>
          <p:spPr>
            <a:xfrm>
              <a:off x="1450222" y="3010308"/>
              <a:ext cx="124588" cy="114742"/>
            </a:xfrm>
            <a:custGeom>
              <a:rect b="b" l="l" r="r" t="t"/>
              <a:pathLst>
                <a:path extrusionOk="0" h="1678" w="1822">
                  <a:moveTo>
                    <a:pt x="911" y="0"/>
                  </a:moveTo>
                  <a:cubicBezTo>
                    <a:pt x="890" y="0"/>
                    <a:pt x="869" y="12"/>
                    <a:pt x="862" y="34"/>
                  </a:cubicBezTo>
                  <a:lnTo>
                    <a:pt x="824" y="156"/>
                  </a:lnTo>
                  <a:cubicBezTo>
                    <a:pt x="781" y="304"/>
                    <a:pt x="734" y="452"/>
                    <a:pt x="688" y="599"/>
                  </a:cubicBezTo>
                  <a:lnTo>
                    <a:pt x="239" y="608"/>
                  </a:lnTo>
                  <a:lnTo>
                    <a:pt x="99" y="611"/>
                  </a:lnTo>
                  <a:lnTo>
                    <a:pt x="65" y="611"/>
                  </a:lnTo>
                  <a:cubicBezTo>
                    <a:pt x="24" y="614"/>
                    <a:pt x="1" y="655"/>
                    <a:pt x="18" y="689"/>
                  </a:cubicBezTo>
                  <a:cubicBezTo>
                    <a:pt x="27" y="701"/>
                    <a:pt x="36" y="713"/>
                    <a:pt x="47" y="718"/>
                  </a:cubicBezTo>
                  <a:lnTo>
                    <a:pt x="134" y="782"/>
                  </a:lnTo>
                  <a:cubicBezTo>
                    <a:pt x="270" y="881"/>
                    <a:pt x="407" y="979"/>
                    <a:pt x="543" y="1078"/>
                  </a:cubicBezTo>
                  <a:cubicBezTo>
                    <a:pt x="497" y="1223"/>
                    <a:pt x="453" y="1368"/>
                    <a:pt x="407" y="1513"/>
                  </a:cubicBezTo>
                  <a:lnTo>
                    <a:pt x="384" y="1591"/>
                  </a:lnTo>
                  <a:cubicBezTo>
                    <a:pt x="384" y="1594"/>
                    <a:pt x="381" y="1600"/>
                    <a:pt x="381" y="1605"/>
                  </a:cubicBezTo>
                  <a:lnTo>
                    <a:pt x="381" y="1611"/>
                  </a:lnTo>
                  <a:cubicBezTo>
                    <a:pt x="372" y="1647"/>
                    <a:pt x="400" y="1675"/>
                    <a:pt x="431" y="1675"/>
                  </a:cubicBezTo>
                  <a:cubicBezTo>
                    <a:pt x="440" y="1675"/>
                    <a:pt x="450" y="1673"/>
                    <a:pt x="459" y="1666"/>
                  </a:cubicBezTo>
                  <a:lnTo>
                    <a:pt x="468" y="1661"/>
                  </a:lnTo>
                  <a:lnTo>
                    <a:pt x="476" y="1655"/>
                  </a:lnTo>
                  <a:lnTo>
                    <a:pt x="540" y="1611"/>
                  </a:lnTo>
                  <a:cubicBezTo>
                    <a:pt x="673" y="1516"/>
                    <a:pt x="807" y="1420"/>
                    <a:pt x="937" y="1327"/>
                  </a:cubicBezTo>
                  <a:lnTo>
                    <a:pt x="1337" y="1603"/>
                  </a:lnTo>
                  <a:lnTo>
                    <a:pt x="1410" y="1652"/>
                  </a:lnTo>
                  <a:lnTo>
                    <a:pt x="1424" y="1661"/>
                  </a:lnTo>
                  <a:lnTo>
                    <a:pt x="1433" y="1669"/>
                  </a:lnTo>
                  <a:cubicBezTo>
                    <a:pt x="1442" y="1672"/>
                    <a:pt x="1450" y="1678"/>
                    <a:pt x="1462" y="1678"/>
                  </a:cubicBezTo>
                  <a:cubicBezTo>
                    <a:pt x="1471" y="1675"/>
                    <a:pt x="1482" y="1672"/>
                    <a:pt x="1491" y="1666"/>
                  </a:cubicBezTo>
                  <a:cubicBezTo>
                    <a:pt x="1508" y="1655"/>
                    <a:pt x="1514" y="1632"/>
                    <a:pt x="1508" y="1611"/>
                  </a:cubicBezTo>
                  <a:lnTo>
                    <a:pt x="1505" y="1603"/>
                  </a:lnTo>
                  <a:cubicBezTo>
                    <a:pt x="1505" y="1600"/>
                    <a:pt x="1505" y="1594"/>
                    <a:pt x="1503" y="1591"/>
                  </a:cubicBezTo>
                  <a:lnTo>
                    <a:pt x="1471" y="1504"/>
                  </a:lnTo>
                  <a:cubicBezTo>
                    <a:pt x="1416" y="1347"/>
                    <a:pt x="1360" y="1191"/>
                    <a:pt x="1303" y="1034"/>
                  </a:cubicBezTo>
                  <a:lnTo>
                    <a:pt x="1685" y="768"/>
                  </a:lnTo>
                  <a:lnTo>
                    <a:pt x="1775" y="707"/>
                  </a:lnTo>
                  <a:lnTo>
                    <a:pt x="1784" y="698"/>
                  </a:lnTo>
                  <a:lnTo>
                    <a:pt x="1787" y="695"/>
                  </a:lnTo>
                  <a:cubicBezTo>
                    <a:pt x="1821" y="672"/>
                    <a:pt x="1813" y="617"/>
                    <a:pt x="1769" y="605"/>
                  </a:cubicBezTo>
                  <a:cubicBezTo>
                    <a:pt x="1758" y="602"/>
                    <a:pt x="1743" y="599"/>
                    <a:pt x="1732" y="599"/>
                  </a:cubicBezTo>
                  <a:lnTo>
                    <a:pt x="1624" y="599"/>
                  </a:lnTo>
                  <a:lnTo>
                    <a:pt x="1181" y="608"/>
                  </a:lnTo>
                  <a:cubicBezTo>
                    <a:pt x="1123" y="452"/>
                    <a:pt x="1062" y="295"/>
                    <a:pt x="1004" y="139"/>
                  </a:cubicBezTo>
                  <a:lnTo>
                    <a:pt x="966" y="49"/>
                  </a:lnTo>
                  <a:lnTo>
                    <a:pt x="960" y="37"/>
                  </a:lnTo>
                  <a:lnTo>
                    <a:pt x="958" y="31"/>
                  </a:lnTo>
                  <a:cubicBezTo>
                    <a:pt x="949" y="10"/>
                    <a:pt x="930" y="0"/>
                    <a:pt x="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3"/>
            <p:cNvSpPr/>
            <p:nvPr/>
          </p:nvSpPr>
          <p:spPr>
            <a:xfrm>
              <a:off x="1655841" y="3010308"/>
              <a:ext cx="123973" cy="114742"/>
            </a:xfrm>
            <a:custGeom>
              <a:rect b="b" l="l" r="r" t="t"/>
              <a:pathLst>
                <a:path extrusionOk="0" h="1678" w="1813">
                  <a:moveTo>
                    <a:pt x="914" y="0"/>
                  </a:moveTo>
                  <a:cubicBezTo>
                    <a:pt x="893" y="0"/>
                    <a:pt x="872" y="13"/>
                    <a:pt x="864" y="37"/>
                  </a:cubicBezTo>
                  <a:lnTo>
                    <a:pt x="826" y="159"/>
                  </a:lnTo>
                  <a:cubicBezTo>
                    <a:pt x="783" y="304"/>
                    <a:pt x="737" y="452"/>
                    <a:pt x="690" y="599"/>
                  </a:cubicBezTo>
                  <a:lnTo>
                    <a:pt x="241" y="608"/>
                  </a:lnTo>
                  <a:lnTo>
                    <a:pt x="102" y="614"/>
                  </a:lnTo>
                  <a:lnTo>
                    <a:pt x="67" y="614"/>
                  </a:lnTo>
                  <a:cubicBezTo>
                    <a:pt x="26" y="614"/>
                    <a:pt x="0" y="655"/>
                    <a:pt x="20" y="689"/>
                  </a:cubicBezTo>
                  <a:cubicBezTo>
                    <a:pt x="26" y="701"/>
                    <a:pt x="35" y="713"/>
                    <a:pt x="47" y="718"/>
                  </a:cubicBezTo>
                  <a:lnTo>
                    <a:pt x="136" y="782"/>
                  </a:lnTo>
                  <a:cubicBezTo>
                    <a:pt x="270" y="881"/>
                    <a:pt x="406" y="979"/>
                    <a:pt x="542" y="1078"/>
                  </a:cubicBezTo>
                  <a:cubicBezTo>
                    <a:pt x="499" y="1223"/>
                    <a:pt x="452" y="1368"/>
                    <a:pt x="409" y="1513"/>
                  </a:cubicBezTo>
                  <a:lnTo>
                    <a:pt x="386" y="1591"/>
                  </a:lnTo>
                  <a:cubicBezTo>
                    <a:pt x="383" y="1594"/>
                    <a:pt x="383" y="1600"/>
                    <a:pt x="383" y="1605"/>
                  </a:cubicBezTo>
                  <a:lnTo>
                    <a:pt x="383" y="1611"/>
                  </a:lnTo>
                  <a:cubicBezTo>
                    <a:pt x="377" y="1632"/>
                    <a:pt x="386" y="1655"/>
                    <a:pt x="403" y="1666"/>
                  </a:cubicBezTo>
                  <a:cubicBezTo>
                    <a:pt x="412" y="1672"/>
                    <a:pt x="422" y="1675"/>
                    <a:pt x="432" y="1675"/>
                  </a:cubicBezTo>
                  <a:cubicBezTo>
                    <a:pt x="442" y="1675"/>
                    <a:pt x="452" y="1672"/>
                    <a:pt x="461" y="1666"/>
                  </a:cubicBezTo>
                  <a:lnTo>
                    <a:pt x="467" y="1661"/>
                  </a:lnTo>
                  <a:lnTo>
                    <a:pt x="478" y="1655"/>
                  </a:lnTo>
                  <a:lnTo>
                    <a:pt x="539" y="1611"/>
                  </a:lnTo>
                  <a:cubicBezTo>
                    <a:pt x="673" y="1516"/>
                    <a:pt x="806" y="1420"/>
                    <a:pt x="939" y="1327"/>
                  </a:cubicBezTo>
                  <a:lnTo>
                    <a:pt x="1337" y="1603"/>
                  </a:lnTo>
                  <a:lnTo>
                    <a:pt x="1409" y="1652"/>
                  </a:lnTo>
                  <a:lnTo>
                    <a:pt x="1424" y="1661"/>
                  </a:lnTo>
                  <a:lnTo>
                    <a:pt x="1432" y="1669"/>
                  </a:lnTo>
                  <a:cubicBezTo>
                    <a:pt x="1441" y="1672"/>
                    <a:pt x="1453" y="1675"/>
                    <a:pt x="1461" y="1678"/>
                  </a:cubicBezTo>
                  <a:cubicBezTo>
                    <a:pt x="1473" y="1675"/>
                    <a:pt x="1482" y="1672"/>
                    <a:pt x="1490" y="1666"/>
                  </a:cubicBezTo>
                  <a:cubicBezTo>
                    <a:pt x="1508" y="1655"/>
                    <a:pt x="1516" y="1632"/>
                    <a:pt x="1508" y="1611"/>
                  </a:cubicBezTo>
                  <a:lnTo>
                    <a:pt x="1508" y="1603"/>
                  </a:lnTo>
                  <a:cubicBezTo>
                    <a:pt x="1505" y="1600"/>
                    <a:pt x="1505" y="1594"/>
                    <a:pt x="1502" y="1591"/>
                  </a:cubicBezTo>
                  <a:lnTo>
                    <a:pt x="1473" y="1504"/>
                  </a:lnTo>
                  <a:cubicBezTo>
                    <a:pt x="1415" y="1347"/>
                    <a:pt x="1360" y="1191"/>
                    <a:pt x="1302" y="1034"/>
                  </a:cubicBezTo>
                  <a:lnTo>
                    <a:pt x="1687" y="768"/>
                  </a:lnTo>
                  <a:lnTo>
                    <a:pt x="1774" y="707"/>
                  </a:lnTo>
                  <a:lnTo>
                    <a:pt x="1783" y="698"/>
                  </a:lnTo>
                  <a:lnTo>
                    <a:pt x="1789" y="698"/>
                  </a:lnTo>
                  <a:cubicBezTo>
                    <a:pt x="1803" y="686"/>
                    <a:pt x="1812" y="666"/>
                    <a:pt x="1809" y="646"/>
                  </a:cubicBezTo>
                  <a:cubicBezTo>
                    <a:pt x="1803" y="626"/>
                    <a:pt x="1789" y="611"/>
                    <a:pt x="1771" y="605"/>
                  </a:cubicBezTo>
                  <a:cubicBezTo>
                    <a:pt x="1760" y="602"/>
                    <a:pt x="1745" y="599"/>
                    <a:pt x="1734" y="599"/>
                  </a:cubicBezTo>
                  <a:lnTo>
                    <a:pt x="1624" y="599"/>
                  </a:lnTo>
                  <a:lnTo>
                    <a:pt x="1183" y="608"/>
                  </a:lnTo>
                  <a:cubicBezTo>
                    <a:pt x="1122" y="452"/>
                    <a:pt x="1064" y="298"/>
                    <a:pt x="1003" y="141"/>
                  </a:cubicBezTo>
                  <a:lnTo>
                    <a:pt x="968" y="49"/>
                  </a:lnTo>
                  <a:cubicBezTo>
                    <a:pt x="966" y="46"/>
                    <a:pt x="966" y="43"/>
                    <a:pt x="963" y="37"/>
                  </a:cubicBezTo>
                  <a:lnTo>
                    <a:pt x="960" y="31"/>
                  </a:lnTo>
                  <a:cubicBezTo>
                    <a:pt x="951" y="11"/>
                    <a:pt x="933" y="0"/>
                    <a:pt x="914"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3"/>
            <p:cNvSpPr/>
            <p:nvPr/>
          </p:nvSpPr>
          <p:spPr>
            <a:xfrm>
              <a:off x="282428" y="2488295"/>
              <a:ext cx="505738" cy="47045"/>
            </a:xfrm>
            <a:custGeom>
              <a:rect b="b" l="l" r="r" t="t"/>
              <a:pathLst>
                <a:path extrusionOk="0" h="688" w="7396">
                  <a:moveTo>
                    <a:pt x="311" y="0"/>
                  </a:moveTo>
                  <a:cubicBezTo>
                    <a:pt x="140" y="0"/>
                    <a:pt x="0" y="154"/>
                    <a:pt x="0" y="342"/>
                  </a:cubicBezTo>
                  <a:cubicBezTo>
                    <a:pt x="0" y="534"/>
                    <a:pt x="140" y="687"/>
                    <a:pt x="311" y="687"/>
                  </a:cubicBezTo>
                  <a:lnTo>
                    <a:pt x="7089" y="687"/>
                  </a:lnTo>
                  <a:cubicBezTo>
                    <a:pt x="7260" y="687"/>
                    <a:pt x="7396" y="534"/>
                    <a:pt x="7396" y="342"/>
                  </a:cubicBezTo>
                  <a:cubicBezTo>
                    <a:pt x="7396" y="154"/>
                    <a:pt x="7260" y="0"/>
                    <a:pt x="7089"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3"/>
            <p:cNvSpPr/>
            <p:nvPr/>
          </p:nvSpPr>
          <p:spPr>
            <a:xfrm>
              <a:off x="282428" y="2606387"/>
              <a:ext cx="505738" cy="47114"/>
            </a:xfrm>
            <a:custGeom>
              <a:rect b="b" l="l" r="r" t="t"/>
              <a:pathLst>
                <a:path extrusionOk="0" h="689" w="7396">
                  <a:moveTo>
                    <a:pt x="311" y="1"/>
                  </a:moveTo>
                  <a:cubicBezTo>
                    <a:pt x="140" y="1"/>
                    <a:pt x="0" y="155"/>
                    <a:pt x="0" y="346"/>
                  </a:cubicBezTo>
                  <a:cubicBezTo>
                    <a:pt x="0" y="534"/>
                    <a:pt x="140" y="688"/>
                    <a:pt x="311" y="688"/>
                  </a:cubicBezTo>
                  <a:lnTo>
                    <a:pt x="7089" y="688"/>
                  </a:lnTo>
                  <a:cubicBezTo>
                    <a:pt x="7260" y="688"/>
                    <a:pt x="7396" y="534"/>
                    <a:pt x="7396" y="346"/>
                  </a:cubicBezTo>
                  <a:cubicBezTo>
                    <a:pt x="7396" y="155"/>
                    <a:pt x="7260" y="1"/>
                    <a:pt x="7089"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3"/>
            <p:cNvSpPr/>
            <p:nvPr/>
          </p:nvSpPr>
          <p:spPr>
            <a:xfrm>
              <a:off x="282428" y="2724547"/>
              <a:ext cx="505738" cy="47251"/>
            </a:xfrm>
            <a:custGeom>
              <a:rect b="b" l="l" r="r" t="t"/>
              <a:pathLst>
                <a:path extrusionOk="0" h="691" w="7396">
                  <a:moveTo>
                    <a:pt x="311" y="1"/>
                  </a:moveTo>
                  <a:cubicBezTo>
                    <a:pt x="140" y="1"/>
                    <a:pt x="0" y="154"/>
                    <a:pt x="0" y="346"/>
                  </a:cubicBezTo>
                  <a:cubicBezTo>
                    <a:pt x="0" y="537"/>
                    <a:pt x="140" y="691"/>
                    <a:pt x="311" y="691"/>
                  </a:cubicBezTo>
                  <a:lnTo>
                    <a:pt x="7089" y="691"/>
                  </a:lnTo>
                  <a:cubicBezTo>
                    <a:pt x="7260" y="691"/>
                    <a:pt x="7396" y="534"/>
                    <a:pt x="7396" y="346"/>
                  </a:cubicBezTo>
                  <a:cubicBezTo>
                    <a:pt x="7396" y="157"/>
                    <a:pt x="7260" y="1"/>
                    <a:pt x="7089"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3"/>
            <p:cNvSpPr/>
            <p:nvPr/>
          </p:nvSpPr>
          <p:spPr>
            <a:xfrm>
              <a:off x="282428" y="2842913"/>
              <a:ext cx="505738" cy="47045"/>
            </a:xfrm>
            <a:custGeom>
              <a:rect b="b" l="l" r="r" t="t"/>
              <a:pathLst>
                <a:path extrusionOk="0" h="688" w="7396">
                  <a:moveTo>
                    <a:pt x="311" y="1"/>
                  </a:moveTo>
                  <a:cubicBezTo>
                    <a:pt x="140" y="1"/>
                    <a:pt x="0" y="154"/>
                    <a:pt x="0" y="346"/>
                  </a:cubicBezTo>
                  <a:cubicBezTo>
                    <a:pt x="0" y="534"/>
                    <a:pt x="140" y="688"/>
                    <a:pt x="311" y="688"/>
                  </a:cubicBezTo>
                  <a:lnTo>
                    <a:pt x="7089" y="688"/>
                  </a:lnTo>
                  <a:cubicBezTo>
                    <a:pt x="7260" y="688"/>
                    <a:pt x="7396" y="534"/>
                    <a:pt x="7396" y="346"/>
                  </a:cubicBezTo>
                  <a:cubicBezTo>
                    <a:pt x="7396" y="154"/>
                    <a:pt x="7260" y="1"/>
                    <a:pt x="7089"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3"/>
            <p:cNvSpPr/>
            <p:nvPr/>
          </p:nvSpPr>
          <p:spPr>
            <a:xfrm>
              <a:off x="282428" y="3220166"/>
              <a:ext cx="505738" cy="47045"/>
            </a:xfrm>
            <a:custGeom>
              <a:rect b="b" l="l" r="r" t="t"/>
              <a:pathLst>
                <a:path extrusionOk="0" h="688" w="7396">
                  <a:moveTo>
                    <a:pt x="311" y="0"/>
                  </a:moveTo>
                  <a:cubicBezTo>
                    <a:pt x="140" y="0"/>
                    <a:pt x="0" y="154"/>
                    <a:pt x="0" y="345"/>
                  </a:cubicBezTo>
                  <a:cubicBezTo>
                    <a:pt x="0" y="534"/>
                    <a:pt x="140" y="688"/>
                    <a:pt x="311" y="688"/>
                  </a:cubicBezTo>
                  <a:lnTo>
                    <a:pt x="7089" y="688"/>
                  </a:lnTo>
                  <a:cubicBezTo>
                    <a:pt x="7260" y="688"/>
                    <a:pt x="7396" y="534"/>
                    <a:pt x="7396" y="345"/>
                  </a:cubicBezTo>
                  <a:cubicBezTo>
                    <a:pt x="7396" y="154"/>
                    <a:pt x="7260" y="0"/>
                    <a:pt x="7089"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3"/>
            <p:cNvSpPr/>
            <p:nvPr/>
          </p:nvSpPr>
          <p:spPr>
            <a:xfrm>
              <a:off x="282428" y="3338532"/>
              <a:ext cx="505738" cy="47045"/>
            </a:xfrm>
            <a:custGeom>
              <a:rect b="b" l="l" r="r" t="t"/>
              <a:pathLst>
                <a:path extrusionOk="0" h="688" w="7396">
                  <a:moveTo>
                    <a:pt x="311" y="0"/>
                  </a:moveTo>
                  <a:cubicBezTo>
                    <a:pt x="140" y="0"/>
                    <a:pt x="0" y="154"/>
                    <a:pt x="0" y="342"/>
                  </a:cubicBezTo>
                  <a:cubicBezTo>
                    <a:pt x="0" y="534"/>
                    <a:pt x="140" y="687"/>
                    <a:pt x="311" y="687"/>
                  </a:cubicBezTo>
                  <a:lnTo>
                    <a:pt x="7089" y="687"/>
                  </a:lnTo>
                  <a:cubicBezTo>
                    <a:pt x="7260" y="687"/>
                    <a:pt x="7396" y="534"/>
                    <a:pt x="7396" y="342"/>
                  </a:cubicBezTo>
                  <a:cubicBezTo>
                    <a:pt x="7396" y="154"/>
                    <a:pt x="7260" y="0"/>
                    <a:pt x="7089"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3"/>
            <p:cNvSpPr/>
            <p:nvPr/>
          </p:nvSpPr>
          <p:spPr>
            <a:xfrm>
              <a:off x="282428" y="3456692"/>
              <a:ext cx="505738" cy="47251"/>
            </a:xfrm>
            <a:custGeom>
              <a:rect b="b" l="l" r="r" t="t"/>
              <a:pathLst>
                <a:path extrusionOk="0" h="691" w="7396">
                  <a:moveTo>
                    <a:pt x="311" y="0"/>
                  </a:moveTo>
                  <a:cubicBezTo>
                    <a:pt x="140" y="0"/>
                    <a:pt x="0" y="157"/>
                    <a:pt x="0" y="345"/>
                  </a:cubicBezTo>
                  <a:cubicBezTo>
                    <a:pt x="0" y="533"/>
                    <a:pt x="140" y="690"/>
                    <a:pt x="311" y="690"/>
                  </a:cubicBezTo>
                  <a:lnTo>
                    <a:pt x="7089" y="690"/>
                  </a:lnTo>
                  <a:cubicBezTo>
                    <a:pt x="7260" y="690"/>
                    <a:pt x="7396" y="533"/>
                    <a:pt x="7396" y="345"/>
                  </a:cubicBezTo>
                  <a:cubicBezTo>
                    <a:pt x="7396" y="157"/>
                    <a:pt x="7260" y="0"/>
                    <a:pt x="7089"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3"/>
            <p:cNvSpPr/>
            <p:nvPr/>
          </p:nvSpPr>
          <p:spPr>
            <a:xfrm>
              <a:off x="282428" y="3574990"/>
              <a:ext cx="505738" cy="47045"/>
            </a:xfrm>
            <a:custGeom>
              <a:rect b="b" l="l" r="r" t="t"/>
              <a:pathLst>
                <a:path extrusionOk="0" h="688" w="7396">
                  <a:moveTo>
                    <a:pt x="311" y="1"/>
                  </a:moveTo>
                  <a:cubicBezTo>
                    <a:pt x="140" y="1"/>
                    <a:pt x="0" y="154"/>
                    <a:pt x="0" y="343"/>
                  </a:cubicBezTo>
                  <a:cubicBezTo>
                    <a:pt x="0" y="534"/>
                    <a:pt x="140" y="688"/>
                    <a:pt x="311" y="688"/>
                  </a:cubicBezTo>
                  <a:lnTo>
                    <a:pt x="7089" y="688"/>
                  </a:lnTo>
                  <a:cubicBezTo>
                    <a:pt x="7260" y="688"/>
                    <a:pt x="7396" y="534"/>
                    <a:pt x="7396" y="343"/>
                  </a:cubicBezTo>
                  <a:cubicBezTo>
                    <a:pt x="7396" y="154"/>
                    <a:pt x="7260" y="1"/>
                    <a:pt x="7089"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3"/>
            <p:cNvSpPr/>
            <p:nvPr/>
          </p:nvSpPr>
          <p:spPr>
            <a:xfrm>
              <a:off x="1825697" y="2488295"/>
              <a:ext cx="505807" cy="47045"/>
            </a:xfrm>
            <a:custGeom>
              <a:rect b="b" l="l" r="r" t="t"/>
              <a:pathLst>
                <a:path extrusionOk="0" h="688" w="7397">
                  <a:moveTo>
                    <a:pt x="308" y="0"/>
                  </a:moveTo>
                  <a:cubicBezTo>
                    <a:pt x="140" y="0"/>
                    <a:pt x="1" y="154"/>
                    <a:pt x="1" y="342"/>
                  </a:cubicBezTo>
                  <a:cubicBezTo>
                    <a:pt x="1" y="534"/>
                    <a:pt x="137" y="687"/>
                    <a:pt x="308" y="687"/>
                  </a:cubicBezTo>
                  <a:lnTo>
                    <a:pt x="7086" y="687"/>
                  </a:lnTo>
                  <a:cubicBezTo>
                    <a:pt x="7257" y="687"/>
                    <a:pt x="7396" y="534"/>
                    <a:pt x="7396" y="342"/>
                  </a:cubicBezTo>
                  <a:cubicBezTo>
                    <a:pt x="7396" y="154"/>
                    <a:pt x="7257" y="0"/>
                    <a:pt x="7086"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3"/>
            <p:cNvSpPr/>
            <p:nvPr/>
          </p:nvSpPr>
          <p:spPr>
            <a:xfrm>
              <a:off x="1825697" y="2606387"/>
              <a:ext cx="505807" cy="47114"/>
            </a:xfrm>
            <a:custGeom>
              <a:rect b="b" l="l" r="r" t="t"/>
              <a:pathLst>
                <a:path extrusionOk="0" h="689" w="7397">
                  <a:moveTo>
                    <a:pt x="308" y="1"/>
                  </a:moveTo>
                  <a:cubicBezTo>
                    <a:pt x="140" y="1"/>
                    <a:pt x="1" y="155"/>
                    <a:pt x="1" y="346"/>
                  </a:cubicBezTo>
                  <a:cubicBezTo>
                    <a:pt x="1" y="534"/>
                    <a:pt x="137" y="688"/>
                    <a:pt x="308" y="688"/>
                  </a:cubicBezTo>
                  <a:lnTo>
                    <a:pt x="7086" y="688"/>
                  </a:lnTo>
                  <a:cubicBezTo>
                    <a:pt x="7257" y="688"/>
                    <a:pt x="7396" y="534"/>
                    <a:pt x="7396" y="346"/>
                  </a:cubicBezTo>
                  <a:cubicBezTo>
                    <a:pt x="7396" y="155"/>
                    <a:pt x="7257" y="1"/>
                    <a:pt x="7086"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3"/>
            <p:cNvSpPr/>
            <p:nvPr/>
          </p:nvSpPr>
          <p:spPr>
            <a:xfrm>
              <a:off x="1825697" y="2724547"/>
              <a:ext cx="505807" cy="47251"/>
            </a:xfrm>
            <a:custGeom>
              <a:rect b="b" l="l" r="r" t="t"/>
              <a:pathLst>
                <a:path extrusionOk="0" h="691" w="7397">
                  <a:moveTo>
                    <a:pt x="308" y="1"/>
                  </a:moveTo>
                  <a:cubicBezTo>
                    <a:pt x="140" y="1"/>
                    <a:pt x="1" y="154"/>
                    <a:pt x="1" y="346"/>
                  </a:cubicBezTo>
                  <a:cubicBezTo>
                    <a:pt x="1" y="537"/>
                    <a:pt x="137" y="691"/>
                    <a:pt x="308" y="691"/>
                  </a:cubicBezTo>
                  <a:lnTo>
                    <a:pt x="7086" y="691"/>
                  </a:lnTo>
                  <a:cubicBezTo>
                    <a:pt x="7257" y="691"/>
                    <a:pt x="7396" y="534"/>
                    <a:pt x="7396" y="346"/>
                  </a:cubicBezTo>
                  <a:cubicBezTo>
                    <a:pt x="7396" y="157"/>
                    <a:pt x="7257" y="1"/>
                    <a:pt x="7086"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3"/>
            <p:cNvSpPr/>
            <p:nvPr/>
          </p:nvSpPr>
          <p:spPr>
            <a:xfrm>
              <a:off x="1825697" y="2842913"/>
              <a:ext cx="505807" cy="47045"/>
            </a:xfrm>
            <a:custGeom>
              <a:rect b="b" l="l" r="r" t="t"/>
              <a:pathLst>
                <a:path extrusionOk="0" h="688" w="7397">
                  <a:moveTo>
                    <a:pt x="308" y="1"/>
                  </a:moveTo>
                  <a:cubicBezTo>
                    <a:pt x="140" y="1"/>
                    <a:pt x="1" y="154"/>
                    <a:pt x="1" y="346"/>
                  </a:cubicBezTo>
                  <a:cubicBezTo>
                    <a:pt x="1" y="534"/>
                    <a:pt x="137" y="688"/>
                    <a:pt x="308" y="688"/>
                  </a:cubicBezTo>
                  <a:lnTo>
                    <a:pt x="7086" y="688"/>
                  </a:lnTo>
                  <a:cubicBezTo>
                    <a:pt x="7257" y="688"/>
                    <a:pt x="7396" y="534"/>
                    <a:pt x="7396" y="346"/>
                  </a:cubicBezTo>
                  <a:cubicBezTo>
                    <a:pt x="7396" y="154"/>
                    <a:pt x="7257" y="1"/>
                    <a:pt x="7086"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3"/>
            <p:cNvSpPr/>
            <p:nvPr/>
          </p:nvSpPr>
          <p:spPr>
            <a:xfrm>
              <a:off x="1825697" y="3220166"/>
              <a:ext cx="505807" cy="47045"/>
            </a:xfrm>
            <a:custGeom>
              <a:rect b="b" l="l" r="r" t="t"/>
              <a:pathLst>
                <a:path extrusionOk="0" h="688" w="7397">
                  <a:moveTo>
                    <a:pt x="308" y="0"/>
                  </a:moveTo>
                  <a:cubicBezTo>
                    <a:pt x="140" y="0"/>
                    <a:pt x="1" y="154"/>
                    <a:pt x="1" y="345"/>
                  </a:cubicBezTo>
                  <a:cubicBezTo>
                    <a:pt x="1" y="534"/>
                    <a:pt x="137" y="688"/>
                    <a:pt x="308" y="688"/>
                  </a:cubicBezTo>
                  <a:lnTo>
                    <a:pt x="7086" y="688"/>
                  </a:lnTo>
                  <a:cubicBezTo>
                    <a:pt x="7257" y="688"/>
                    <a:pt x="7396" y="534"/>
                    <a:pt x="7396" y="345"/>
                  </a:cubicBezTo>
                  <a:cubicBezTo>
                    <a:pt x="7396" y="154"/>
                    <a:pt x="7257" y="0"/>
                    <a:pt x="7086"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3"/>
            <p:cNvSpPr/>
            <p:nvPr/>
          </p:nvSpPr>
          <p:spPr>
            <a:xfrm>
              <a:off x="1825697" y="3338532"/>
              <a:ext cx="505807" cy="47045"/>
            </a:xfrm>
            <a:custGeom>
              <a:rect b="b" l="l" r="r" t="t"/>
              <a:pathLst>
                <a:path extrusionOk="0" h="688" w="7397">
                  <a:moveTo>
                    <a:pt x="308" y="0"/>
                  </a:moveTo>
                  <a:cubicBezTo>
                    <a:pt x="140" y="0"/>
                    <a:pt x="1" y="154"/>
                    <a:pt x="1" y="342"/>
                  </a:cubicBezTo>
                  <a:cubicBezTo>
                    <a:pt x="1" y="534"/>
                    <a:pt x="137" y="687"/>
                    <a:pt x="308" y="687"/>
                  </a:cubicBezTo>
                  <a:lnTo>
                    <a:pt x="7086" y="687"/>
                  </a:lnTo>
                  <a:cubicBezTo>
                    <a:pt x="7257" y="687"/>
                    <a:pt x="7396" y="534"/>
                    <a:pt x="7396" y="342"/>
                  </a:cubicBezTo>
                  <a:cubicBezTo>
                    <a:pt x="7396" y="154"/>
                    <a:pt x="7257" y="0"/>
                    <a:pt x="7086"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3"/>
            <p:cNvSpPr/>
            <p:nvPr/>
          </p:nvSpPr>
          <p:spPr>
            <a:xfrm>
              <a:off x="1825697" y="3456692"/>
              <a:ext cx="505807" cy="47251"/>
            </a:xfrm>
            <a:custGeom>
              <a:rect b="b" l="l" r="r" t="t"/>
              <a:pathLst>
                <a:path extrusionOk="0" h="691" w="7397">
                  <a:moveTo>
                    <a:pt x="308" y="0"/>
                  </a:moveTo>
                  <a:cubicBezTo>
                    <a:pt x="140" y="0"/>
                    <a:pt x="1" y="157"/>
                    <a:pt x="1" y="345"/>
                  </a:cubicBezTo>
                  <a:cubicBezTo>
                    <a:pt x="1" y="533"/>
                    <a:pt x="137" y="690"/>
                    <a:pt x="308" y="690"/>
                  </a:cubicBezTo>
                  <a:lnTo>
                    <a:pt x="7086" y="690"/>
                  </a:lnTo>
                  <a:cubicBezTo>
                    <a:pt x="7257" y="690"/>
                    <a:pt x="7396" y="533"/>
                    <a:pt x="7396" y="345"/>
                  </a:cubicBezTo>
                  <a:cubicBezTo>
                    <a:pt x="7396" y="157"/>
                    <a:pt x="7257" y="0"/>
                    <a:pt x="7086"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3"/>
            <p:cNvSpPr/>
            <p:nvPr/>
          </p:nvSpPr>
          <p:spPr>
            <a:xfrm>
              <a:off x="1825697" y="3574990"/>
              <a:ext cx="505807" cy="47045"/>
            </a:xfrm>
            <a:custGeom>
              <a:rect b="b" l="l" r="r" t="t"/>
              <a:pathLst>
                <a:path extrusionOk="0" h="688" w="7397">
                  <a:moveTo>
                    <a:pt x="308" y="1"/>
                  </a:moveTo>
                  <a:cubicBezTo>
                    <a:pt x="140" y="1"/>
                    <a:pt x="1" y="154"/>
                    <a:pt x="1" y="343"/>
                  </a:cubicBezTo>
                  <a:cubicBezTo>
                    <a:pt x="1" y="534"/>
                    <a:pt x="137" y="688"/>
                    <a:pt x="308" y="688"/>
                  </a:cubicBezTo>
                  <a:lnTo>
                    <a:pt x="7086" y="688"/>
                  </a:lnTo>
                  <a:cubicBezTo>
                    <a:pt x="7257" y="688"/>
                    <a:pt x="7396" y="534"/>
                    <a:pt x="7396" y="343"/>
                  </a:cubicBezTo>
                  <a:cubicBezTo>
                    <a:pt x="7396" y="154"/>
                    <a:pt x="7257" y="1"/>
                    <a:pt x="7086"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3"/>
            <p:cNvSpPr/>
            <p:nvPr/>
          </p:nvSpPr>
          <p:spPr>
            <a:xfrm>
              <a:off x="1067636" y="3220166"/>
              <a:ext cx="505807" cy="47045"/>
            </a:xfrm>
            <a:custGeom>
              <a:rect b="b" l="l" r="r" t="t"/>
              <a:pathLst>
                <a:path extrusionOk="0" h="688" w="7397">
                  <a:moveTo>
                    <a:pt x="308" y="0"/>
                  </a:moveTo>
                  <a:cubicBezTo>
                    <a:pt x="137" y="0"/>
                    <a:pt x="1" y="154"/>
                    <a:pt x="1" y="345"/>
                  </a:cubicBezTo>
                  <a:cubicBezTo>
                    <a:pt x="1" y="534"/>
                    <a:pt x="137" y="688"/>
                    <a:pt x="308" y="688"/>
                  </a:cubicBezTo>
                  <a:lnTo>
                    <a:pt x="7086" y="688"/>
                  </a:lnTo>
                  <a:cubicBezTo>
                    <a:pt x="7257" y="688"/>
                    <a:pt x="7396" y="534"/>
                    <a:pt x="7396" y="345"/>
                  </a:cubicBezTo>
                  <a:cubicBezTo>
                    <a:pt x="7396" y="154"/>
                    <a:pt x="7257" y="0"/>
                    <a:pt x="7086"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3"/>
            <p:cNvSpPr/>
            <p:nvPr/>
          </p:nvSpPr>
          <p:spPr>
            <a:xfrm>
              <a:off x="1067636" y="3338532"/>
              <a:ext cx="505807" cy="47045"/>
            </a:xfrm>
            <a:custGeom>
              <a:rect b="b" l="l" r="r" t="t"/>
              <a:pathLst>
                <a:path extrusionOk="0" h="688" w="7397">
                  <a:moveTo>
                    <a:pt x="308" y="0"/>
                  </a:moveTo>
                  <a:cubicBezTo>
                    <a:pt x="137" y="0"/>
                    <a:pt x="1" y="154"/>
                    <a:pt x="1" y="342"/>
                  </a:cubicBezTo>
                  <a:cubicBezTo>
                    <a:pt x="1" y="534"/>
                    <a:pt x="137" y="687"/>
                    <a:pt x="308" y="687"/>
                  </a:cubicBezTo>
                  <a:lnTo>
                    <a:pt x="7086" y="687"/>
                  </a:lnTo>
                  <a:cubicBezTo>
                    <a:pt x="7257" y="687"/>
                    <a:pt x="7396" y="534"/>
                    <a:pt x="7396" y="342"/>
                  </a:cubicBezTo>
                  <a:cubicBezTo>
                    <a:pt x="7396" y="154"/>
                    <a:pt x="7257" y="0"/>
                    <a:pt x="7086"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3"/>
            <p:cNvSpPr/>
            <p:nvPr/>
          </p:nvSpPr>
          <p:spPr>
            <a:xfrm>
              <a:off x="1067636" y="3456692"/>
              <a:ext cx="505807" cy="47251"/>
            </a:xfrm>
            <a:custGeom>
              <a:rect b="b" l="l" r="r" t="t"/>
              <a:pathLst>
                <a:path extrusionOk="0" h="691" w="7397">
                  <a:moveTo>
                    <a:pt x="308" y="0"/>
                  </a:moveTo>
                  <a:cubicBezTo>
                    <a:pt x="137" y="0"/>
                    <a:pt x="1" y="157"/>
                    <a:pt x="1" y="345"/>
                  </a:cubicBezTo>
                  <a:cubicBezTo>
                    <a:pt x="1" y="533"/>
                    <a:pt x="137" y="690"/>
                    <a:pt x="308" y="690"/>
                  </a:cubicBezTo>
                  <a:lnTo>
                    <a:pt x="7086" y="690"/>
                  </a:lnTo>
                  <a:cubicBezTo>
                    <a:pt x="7257" y="690"/>
                    <a:pt x="7396" y="533"/>
                    <a:pt x="7396" y="345"/>
                  </a:cubicBezTo>
                  <a:cubicBezTo>
                    <a:pt x="7396" y="157"/>
                    <a:pt x="7257" y="0"/>
                    <a:pt x="7086" y="0"/>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3"/>
            <p:cNvSpPr/>
            <p:nvPr/>
          </p:nvSpPr>
          <p:spPr>
            <a:xfrm>
              <a:off x="1067636" y="3574990"/>
              <a:ext cx="505807" cy="47045"/>
            </a:xfrm>
            <a:custGeom>
              <a:rect b="b" l="l" r="r" t="t"/>
              <a:pathLst>
                <a:path extrusionOk="0" h="688" w="7397">
                  <a:moveTo>
                    <a:pt x="308" y="1"/>
                  </a:moveTo>
                  <a:cubicBezTo>
                    <a:pt x="137" y="1"/>
                    <a:pt x="1" y="154"/>
                    <a:pt x="1" y="343"/>
                  </a:cubicBezTo>
                  <a:cubicBezTo>
                    <a:pt x="1" y="534"/>
                    <a:pt x="137" y="688"/>
                    <a:pt x="308" y="688"/>
                  </a:cubicBezTo>
                  <a:lnTo>
                    <a:pt x="7086" y="688"/>
                  </a:lnTo>
                  <a:cubicBezTo>
                    <a:pt x="7257" y="688"/>
                    <a:pt x="7396" y="534"/>
                    <a:pt x="7396" y="343"/>
                  </a:cubicBezTo>
                  <a:cubicBezTo>
                    <a:pt x="7396" y="154"/>
                    <a:pt x="7257" y="1"/>
                    <a:pt x="7086" y="1"/>
                  </a:cubicBezTo>
                  <a:close/>
                </a:path>
              </a:pathLst>
            </a:custGeom>
            <a:solidFill>
              <a:srgbClr val="D8D6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3"/>
            <p:cNvSpPr/>
            <p:nvPr/>
          </p:nvSpPr>
          <p:spPr>
            <a:xfrm>
              <a:off x="228545" y="4346042"/>
              <a:ext cx="43216" cy="24617"/>
            </a:xfrm>
            <a:custGeom>
              <a:rect b="b" l="l" r="r" t="t"/>
              <a:pathLst>
                <a:path extrusionOk="0" h="360" w="632">
                  <a:moveTo>
                    <a:pt x="224" y="1"/>
                  </a:moveTo>
                  <a:cubicBezTo>
                    <a:pt x="160" y="1"/>
                    <a:pt x="96" y="20"/>
                    <a:pt x="41" y="57"/>
                  </a:cubicBezTo>
                  <a:cubicBezTo>
                    <a:pt x="1" y="88"/>
                    <a:pt x="29" y="143"/>
                    <a:pt x="68" y="143"/>
                  </a:cubicBezTo>
                  <a:cubicBezTo>
                    <a:pt x="77" y="143"/>
                    <a:pt x="86" y="140"/>
                    <a:pt x="96" y="133"/>
                  </a:cubicBezTo>
                  <a:cubicBezTo>
                    <a:pt x="134" y="108"/>
                    <a:pt x="177" y="95"/>
                    <a:pt x="220" y="95"/>
                  </a:cubicBezTo>
                  <a:cubicBezTo>
                    <a:pt x="258" y="95"/>
                    <a:pt x="295" y="105"/>
                    <a:pt x="330" y="124"/>
                  </a:cubicBezTo>
                  <a:cubicBezTo>
                    <a:pt x="444" y="179"/>
                    <a:pt x="536" y="336"/>
                    <a:pt x="536" y="336"/>
                  </a:cubicBezTo>
                  <a:cubicBezTo>
                    <a:pt x="542" y="347"/>
                    <a:pt x="554" y="356"/>
                    <a:pt x="565" y="359"/>
                  </a:cubicBezTo>
                  <a:cubicBezTo>
                    <a:pt x="568" y="359"/>
                    <a:pt x="572" y="360"/>
                    <a:pt x="575" y="360"/>
                  </a:cubicBezTo>
                  <a:cubicBezTo>
                    <a:pt x="584" y="360"/>
                    <a:pt x="594" y="357"/>
                    <a:pt x="600" y="353"/>
                  </a:cubicBezTo>
                  <a:cubicBezTo>
                    <a:pt x="623" y="341"/>
                    <a:pt x="632" y="312"/>
                    <a:pt x="617" y="289"/>
                  </a:cubicBezTo>
                  <a:cubicBezTo>
                    <a:pt x="615" y="283"/>
                    <a:pt x="510" y="107"/>
                    <a:pt x="371" y="37"/>
                  </a:cubicBezTo>
                  <a:cubicBezTo>
                    <a:pt x="325" y="13"/>
                    <a:pt x="275" y="1"/>
                    <a:pt x="224"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3"/>
            <p:cNvSpPr/>
            <p:nvPr/>
          </p:nvSpPr>
          <p:spPr>
            <a:xfrm>
              <a:off x="238323" y="4336948"/>
              <a:ext cx="43216" cy="24685"/>
            </a:xfrm>
            <a:custGeom>
              <a:rect b="b" l="l" r="r" t="t"/>
              <a:pathLst>
                <a:path extrusionOk="0" h="361" w="632">
                  <a:moveTo>
                    <a:pt x="218" y="0"/>
                  </a:moveTo>
                  <a:cubicBezTo>
                    <a:pt x="154" y="0"/>
                    <a:pt x="90" y="20"/>
                    <a:pt x="37" y="57"/>
                  </a:cubicBezTo>
                  <a:cubicBezTo>
                    <a:pt x="1" y="88"/>
                    <a:pt x="28" y="139"/>
                    <a:pt x="67" y="139"/>
                  </a:cubicBezTo>
                  <a:cubicBezTo>
                    <a:pt x="75" y="139"/>
                    <a:pt x="83" y="137"/>
                    <a:pt x="92" y="132"/>
                  </a:cubicBezTo>
                  <a:cubicBezTo>
                    <a:pt x="130" y="107"/>
                    <a:pt x="173" y="95"/>
                    <a:pt x="218" y="95"/>
                  </a:cubicBezTo>
                  <a:cubicBezTo>
                    <a:pt x="255" y="95"/>
                    <a:pt x="292" y="103"/>
                    <a:pt x="327" y="121"/>
                  </a:cubicBezTo>
                  <a:cubicBezTo>
                    <a:pt x="440" y="179"/>
                    <a:pt x="532" y="335"/>
                    <a:pt x="532" y="335"/>
                  </a:cubicBezTo>
                  <a:cubicBezTo>
                    <a:pt x="538" y="347"/>
                    <a:pt x="547" y="355"/>
                    <a:pt x="561" y="358"/>
                  </a:cubicBezTo>
                  <a:cubicBezTo>
                    <a:pt x="566" y="360"/>
                    <a:pt x="570" y="360"/>
                    <a:pt x="574" y="360"/>
                  </a:cubicBezTo>
                  <a:cubicBezTo>
                    <a:pt x="606" y="360"/>
                    <a:pt x="632" y="322"/>
                    <a:pt x="614" y="289"/>
                  </a:cubicBezTo>
                  <a:cubicBezTo>
                    <a:pt x="608" y="283"/>
                    <a:pt x="503" y="106"/>
                    <a:pt x="367" y="37"/>
                  </a:cubicBezTo>
                  <a:cubicBezTo>
                    <a:pt x="320" y="12"/>
                    <a:pt x="269" y="0"/>
                    <a:pt x="218" y="0"/>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3"/>
            <p:cNvSpPr/>
            <p:nvPr/>
          </p:nvSpPr>
          <p:spPr>
            <a:xfrm>
              <a:off x="215416" y="4353564"/>
              <a:ext cx="43490" cy="24685"/>
            </a:xfrm>
            <a:custGeom>
              <a:rect b="b" l="l" r="r" t="t"/>
              <a:pathLst>
                <a:path extrusionOk="0" h="361" w="636">
                  <a:moveTo>
                    <a:pt x="228" y="1"/>
                  </a:moveTo>
                  <a:cubicBezTo>
                    <a:pt x="163" y="1"/>
                    <a:pt x="99" y="20"/>
                    <a:pt x="44" y="57"/>
                  </a:cubicBezTo>
                  <a:cubicBezTo>
                    <a:pt x="0" y="85"/>
                    <a:pt x="30" y="142"/>
                    <a:pt x="69" y="142"/>
                  </a:cubicBezTo>
                  <a:cubicBezTo>
                    <a:pt x="79" y="142"/>
                    <a:pt x="89" y="139"/>
                    <a:pt x="99" y="130"/>
                  </a:cubicBezTo>
                  <a:cubicBezTo>
                    <a:pt x="138" y="107"/>
                    <a:pt x="182" y="95"/>
                    <a:pt x="225" y="95"/>
                  </a:cubicBezTo>
                  <a:cubicBezTo>
                    <a:pt x="263" y="95"/>
                    <a:pt x="300" y="104"/>
                    <a:pt x="334" y="121"/>
                  </a:cubicBezTo>
                  <a:cubicBezTo>
                    <a:pt x="447" y="176"/>
                    <a:pt x="540" y="336"/>
                    <a:pt x="540" y="336"/>
                  </a:cubicBezTo>
                  <a:cubicBezTo>
                    <a:pt x="549" y="347"/>
                    <a:pt x="557" y="353"/>
                    <a:pt x="569" y="359"/>
                  </a:cubicBezTo>
                  <a:cubicBezTo>
                    <a:pt x="572" y="360"/>
                    <a:pt x="575" y="360"/>
                    <a:pt x="579" y="360"/>
                  </a:cubicBezTo>
                  <a:cubicBezTo>
                    <a:pt x="588" y="360"/>
                    <a:pt x="598" y="357"/>
                    <a:pt x="607" y="353"/>
                  </a:cubicBezTo>
                  <a:cubicBezTo>
                    <a:pt x="627" y="339"/>
                    <a:pt x="636" y="310"/>
                    <a:pt x="621" y="289"/>
                  </a:cubicBezTo>
                  <a:cubicBezTo>
                    <a:pt x="618" y="281"/>
                    <a:pt x="514" y="104"/>
                    <a:pt x="375" y="37"/>
                  </a:cubicBezTo>
                  <a:cubicBezTo>
                    <a:pt x="329" y="13"/>
                    <a:pt x="278" y="1"/>
                    <a:pt x="228"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3"/>
            <p:cNvSpPr/>
            <p:nvPr/>
          </p:nvSpPr>
          <p:spPr>
            <a:xfrm>
              <a:off x="546375" y="4346384"/>
              <a:ext cx="46225" cy="22497"/>
            </a:xfrm>
            <a:custGeom>
              <a:rect b="b" l="l" r="r" t="t"/>
              <a:pathLst>
                <a:path extrusionOk="0" h="329" w="676">
                  <a:moveTo>
                    <a:pt x="424" y="1"/>
                  </a:moveTo>
                  <a:cubicBezTo>
                    <a:pt x="384" y="1"/>
                    <a:pt x="343" y="8"/>
                    <a:pt x="304" y="23"/>
                  </a:cubicBezTo>
                  <a:cubicBezTo>
                    <a:pt x="156" y="78"/>
                    <a:pt x="31" y="244"/>
                    <a:pt x="25" y="252"/>
                  </a:cubicBezTo>
                  <a:cubicBezTo>
                    <a:pt x="1" y="285"/>
                    <a:pt x="28" y="328"/>
                    <a:pt x="65" y="328"/>
                  </a:cubicBezTo>
                  <a:cubicBezTo>
                    <a:pt x="67" y="328"/>
                    <a:pt x="69" y="328"/>
                    <a:pt x="72" y="328"/>
                  </a:cubicBezTo>
                  <a:cubicBezTo>
                    <a:pt x="86" y="325"/>
                    <a:pt x="95" y="319"/>
                    <a:pt x="103" y="307"/>
                  </a:cubicBezTo>
                  <a:cubicBezTo>
                    <a:pt x="103" y="307"/>
                    <a:pt x="217" y="157"/>
                    <a:pt x="335" y="113"/>
                  </a:cubicBezTo>
                  <a:cubicBezTo>
                    <a:pt x="364" y="102"/>
                    <a:pt x="394" y="96"/>
                    <a:pt x="424" y="96"/>
                  </a:cubicBezTo>
                  <a:cubicBezTo>
                    <a:pt x="478" y="96"/>
                    <a:pt x="530" y="114"/>
                    <a:pt x="573" y="148"/>
                  </a:cubicBezTo>
                  <a:cubicBezTo>
                    <a:pt x="584" y="158"/>
                    <a:pt x="595" y="163"/>
                    <a:pt x="606" y="163"/>
                  </a:cubicBezTo>
                  <a:cubicBezTo>
                    <a:pt x="644" y="163"/>
                    <a:pt x="675" y="112"/>
                    <a:pt x="637" y="78"/>
                  </a:cubicBezTo>
                  <a:cubicBezTo>
                    <a:pt x="576" y="27"/>
                    <a:pt x="501" y="1"/>
                    <a:pt x="424"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3"/>
            <p:cNvSpPr/>
            <p:nvPr/>
          </p:nvSpPr>
          <p:spPr>
            <a:xfrm>
              <a:off x="537896" y="4336127"/>
              <a:ext cx="46293" cy="22429"/>
            </a:xfrm>
            <a:custGeom>
              <a:rect b="b" l="l" r="r" t="t"/>
              <a:pathLst>
                <a:path extrusionOk="0" h="328" w="677">
                  <a:moveTo>
                    <a:pt x="424" y="0"/>
                  </a:moveTo>
                  <a:cubicBezTo>
                    <a:pt x="383" y="0"/>
                    <a:pt x="342" y="7"/>
                    <a:pt x="303" y="22"/>
                  </a:cubicBezTo>
                  <a:cubicBezTo>
                    <a:pt x="155" y="78"/>
                    <a:pt x="30" y="246"/>
                    <a:pt x="25" y="252"/>
                  </a:cubicBezTo>
                  <a:cubicBezTo>
                    <a:pt x="1" y="284"/>
                    <a:pt x="23" y="328"/>
                    <a:pt x="61" y="328"/>
                  </a:cubicBezTo>
                  <a:cubicBezTo>
                    <a:pt x="64" y="328"/>
                    <a:pt x="68" y="328"/>
                    <a:pt x="71" y="327"/>
                  </a:cubicBezTo>
                  <a:cubicBezTo>
                    <a:pt x="83" y="324"/>
                    <a:pt x="94" y="318"/>
                    <a:pt x="100" y="307"/>
                  </a:cubicBezTo>
                  <a:cubicBezTo>
                    <a:pt x="103" y="307"/>
                    <a:pt x="213" y="156"/>
                    <a:pt x="335" y="112"/>
                  </a:cubicBezTo>
                  <a:cubicBezTo>
                    <a:pt x="363" y="101"/>
                    <a:pt x="392" y="96"/>
                    <a:pt x="421" y="96"/>
                  </a:cubicBezTo>
                  <a:cubicBezTo>
                    <a:pt x="474" y="96"/>
                    <a:pt x="527" y="114"/>
                    <a:pt x="570" y="147"/>
                  </a:cubicBezTo>
                  <a:cubicBezTo>
                    <a:pt x="580" y="159"/>
                    <a:pt x="593" y="164"/>
                    <a:pt x="605" y="164"/>
                  </a:cubicBezTo>
                  <a:cubicBezTo>
                    <a:pt x="643" y="164"/>
                    <a:pt x="676" y="111"/>
                    <a:pt x="636" y="78"/>
                  </a:cubicBezTo>
                  <a:cubicBezTo>
                    <a:pt x="576" y="26"/>
                    <a:pt x="500" y="0"/>
                    <a:pt x="424" y="0"/>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3"/>
            <p:cNvSpPr/>
            <p:nvPr/>
          </p:nvSpPr>
          <p:spPr>
            <a:xfrm>
              <a:off x="558684" y="4355342"/>
              <a:ext cx="45883" cy="22497"/>
            </a:xfrm>
            <a:custGeom>
              <a:rect b="b" l="l" r="r" t="t"/>
              <a:pathLst>
                <a:path extrusionOk="0" h="329" w="671">
                  <a:moveTo>
                    <a:pt x="423" y="0"/>
                  </a:moveTo>
                  <a:cubicBezTo>
                    <a:pt x="383" y="0"/>
                    <a:pt x="342" y="8"/>
                    <a:pt x="303" y="23"/>
                  </a:cubicBezTo>
                  <a:cubicBezTo>
                    <a:pt x="155" y="78"/>
                    <a:pt x="31" y="246"/>
                    <a:pt x="25" y="252"/>
                  </a:cubicBezTo>
                  <a:cubicBezTo>
                    <a:pt x="1" y="284"/>
                    <a:pt x="24" y="328"/>
                    <a:pt x="61" y="328"/>
                  </a:cubicBezTo>
                  <a:cubicBezTo>
                    <a:pt x="65" y="328"/>
                    <a:pt x="68" y="328"/>
                    <a:pt x="71" y="327"/>
                  </a:cubicBezTo>
                  <a:cubicBezTo>
                    <a:pt x="83" y="324"/>
                    <a:pt x="95" y="318"/>
                    <a:pt x="103" y="307"/>
                  </a:cubicBezTo>
                  <a:cubicBezTo>
                    <a:pt x="103" y="307"/>
                    <a:pt x="213" y="156"/>
                    <a:pt x="335" y="113"/>
                  </a:cubicBezTo>
                  <a:cubicBezTo>
                    <a:pt x="363" y="101"/>
                    <a:pt x="392" y="96"/>
                    <a:pt x="420" y="96"/>
                  </a:cubicBezTo>
                  <a:cubicBezTo>
                    <a:pt x="474" y="96"/>
                    <a:pt x="527" y="115"/>
                    <a:pt x="570" y="150"/>
                  </a:cubicBezTo>
                  <a:cubicBezTo>
                    <a:pt x="580" y="159"/>
                    <a:pt x="591" y="163"/>
                    <a:pt x="602" y="163"/>
                  </a:cubicBezTo>
                  <a:cubicBezTo>
                    <a:pt x="639" y="163"/>
                    <a:pt x="671" y="115"/>
                    <a:pt x="637" y="81"/>
                  </a:cubicBezTo>
                  <a:cubicBezTo>
                    <a:pt x="576" y="27"/>
                    <a:pt x="500" y="0"/>
                    <a:pt x="423" y="0"/>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3"/>
            <p:cNvSpPr/>
            <p:nvPr/>
          </p:nvSpPr>
          <p:spPr>
            <a:xfrm>
              <a:off x="420966" y="2762430"/>
              <a:ext cx="68" cy="68"/>
            </a:xfrm>
            <a:custGeom>
              <a:rect b="b" l="l" r="r" t="t"/>
              <a:pathLst>
                <a:path extrusionOk="0" h="1" w="1">
                  <a:moveTo>
                    <a:pt x="1" y="1"/>
                  </a:move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3"/>
            <p:cNvSpPr/>
            <p:nvPr/>
          </p:nvSpPr>
          <p:spPr>
            <a:xfrm>
              <a:off x="167823" y="3062550"/>
              <a:ext cx="21129" cy="89715"/>
            </a:xfrm>
            <a:custGeom>
              <a:rect b="b" l="l" r="r" t="t"/>
              <a:pathLst>
                <a:path extrusionOk="0" h="1312" w="309">
                  <a:moveTo>
                    <a:pt x="56" y="1"/>
                  </a:moveTo>
                  <a:cubicBezTo>
                    <a:pt x="36" y="50"/>
                    <a:pt x="18" y="99"/>
                    <a:pt x="1" y="146"/>
                  </a:cubicBezTo>
                  <a:cubicBezTo>
                    <a:pt x="53" y="375"/>
                    <a:pt x="134" y="757"/>
                    <a:pt x="218" y="1276"/>
                  </a:cubicBezTo>
                  <a:cubicBezTo>
                    <a:pt x="221" y="1297"/>
                    <a:pt x="239" y="1311"/>
                    <a:pt x="262" y="1311"/>
                  </a:cubicBezTo>
                  <a:lnTo>
                    <a:pt x="268" y="1311"/>
                  </a:lnTo>
                  <a:cubicBezTo>
                    <a:pt x="291" y="1308"/>
                    <a:pt x="308" y="1285"/>
                    <a:pt x="305" y="1262"/>
                  </a:cubicBezTo>
                  <a:cubicBezTo>
                    <a:pt x="207" y="633"/>
                    <a:pt x="105" y="204"/>
                    <a:pt x="56" y="1"/>
                  </a:cubicBezTo>
                  <a:close/>
                </a:path>
              </a:pathLst>
            </a:custGeom>
            <a:solidFill>
              <a:srgbClr val="F09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3"/>
            <p:cNvSpPr/>
            <p:nvPr/>
          </p:nvSpPr>
          <p:spPr>
            <a:xfrm>
              <a:off x="-665" y="3026240"/>
              <a:ext cx="181275" cy="151393"/>
            </a:xfrm>
            <a:custGeom>
              <a:rect b="b" l="l" r="r" t="t"/>
              <a:pathLst>
                <a:path extrusionOk="0" h="2214" w="2651">
                  <a:moveTo>
                    <a:pt x="1581" y="1"/>
                  </a:moveTo>
                  <a:cubicBezTo>
                    <a:pt x="1571" y="1"/>
                    <a:pt x="1561" y="1"/>
                    <a:pt x="1552" y="1"/>
                  </a:cubicBezTo>
                  <a:cubicBezTo>
                    <a:pt x="1302" y="10"/>
                    <a:pt x="1067" y="42"/>
                    <a:pt x="1085" y="143"/>
                  </a:cubicBezTo>
                  <a:cubicBezTo>
                    <a:pt x="1085" y="143"/>
                    <a:pt x="922" y="119"/>
                    <a:pt x="732" y="119"/>
                  </a:cubicBezTo>
                  <a:cubicBezTo>
                    <a:pt x="564" y="119"/>
                    <a:pt x="375" y="138"/>
                    <a:pt x="256" y="207"/>
                  </a:cubicBezTo>
                  <a:cubicBezTo>
                    <a:pt x="1" y="355"/>
                    <a:pt x="1012" y="485"/>
                    <a:pt x="1314" y="491"/>
                  </a:cubicBezTo>
                  <a:cubicBezTo>
                    <a:pt x="1613" y="500"/>
                    <a:pt x="1772" y="668"/>
                    <a:pt x="1784" y="848"/>
                  </a:cubicBezTo>
                  <a:cubicBezTo>
                    <a:pt x="1795" y="1027"/>
                    <a:pt x="1969" y="2213"/>
                    <a:pt x="1969" y="2213"/>
                  </a:cubicBezTo>
                  <a:lnTo>
                    <a:pt x="2650" y="1868"/>
                  </a:lnTo>
                  <a:cubicBezTo>
                    <a:pt x="2650" y="1868"/>
                    <a:pt x="2575" y="624"/>
                    <a:pt x="2308" y="358"/>
                  </a:cubicBezTo>
                  <a:cubicBezTo>
                    <a:pt x="2055" y="104"/>
                    <a:pt x="1820" y="1"/>
                    <a:pt x="1581" y="1"/>
                  </a:cubicBezTo>
                  <a:close/>
                </a:path>
              </a:pathLst>
            </a:custGeom>
            <a:solidFill>
              <a:srgbClr val="F5B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3"/>
            <p:cNvSpPr/>
            <p:nvPr/>
          </p:nvSpPr>
          <p:spPr>
            <a:xfrm>
              <a:off x="-76020" y="3006068"/>
              <a:ext cx="295060" cy="37335"/>
            </a:xfrm>
            <a:custGeom>
              <a:rect b="b" l="l" r="r" t="t"/>
              <a:pathLst>
                <a:path extrusionOk="0" h="546" w="4315">
                  <a:moveTo>
                    <a:pt x="4054" y="0"/>
                  </a:moveTo>
                  <a:lnTo>
                    <a:pt x="259" y="27"/>
                  </a:lnTo>
                  <a:cubicBezTo>
                    <a:pt x="117" y="27"/>
                    <a:pt x="1" y="143"/>
                    <a:pt x="4" y="287"/>
                  </a:cubicBezTo>
                  <a:cubicBezTo>
                    <a:pt x="4" y="432"/>
                    <a:pt x="120" y="545"/>
                    <a:pt x="262" y="545"/>
                  </a:cubicBezTo>
                  <a:lnTo>
                    <a:pt x="4057" y="519"/>
                  </a:lnTo>
                  <a:cubicBezTo>
                    <a:pt x="4199" y="519"/>
                    <a:pt x="4315" y="403"/>
                    <a:pt x="4312" y="261"/>
                  </a:cubicBezTo>
                  <a:lnTo>
                    <a:pt x="4312" y="258"/>
                  </a:lnTo>
                  <a:cubicBezTo>
                    <a:pt x="4312" y="114"/>
                    <a:pt x="4196" y="0"/>
                    <a:pt x="4054" y="0"/>
                  </a:cubicBezTo>
                  <a:close/>
                </a:path>
              </a:pathLst>
            </a:custGeom>
            <a:solidFill>
              <a:srgbClr val="070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3"/>
            <p:cNvSpPr/>
            <p:nvPr/>
          </p:nvSpPr>
          <p:spPr>
            <a:xfrm>
              <a:off x="-135647" y="2812416"/>
              <a:ext cx="222850" cy="230988"/>
            </a:xfrm>
            <a:custGeom>
              <a:rect b="b" l="l" r="r" t="t"/>
              <a:pathLst>
                <a:path extrusionOk="0" h="3378" w="3259">
                  <a:moveTo>
                    <a:pt x="2094" y="0"/>
                  </a:moveTo>
                  <a:cubicBezTo>
                    <a:pt x="2092" y="0"/>
                    <a:pt x="2090" y="0"/>
                    <a:pt x="2088" y="0"/>
                  </a:cubicBezTo>
                  <a:lnTo>
                    <a:pt x="305" y="12"/>
                  </a:lnTo>
                  <a:cubicBezTo>
                    <a:pt x="128" y="12"/>
                    <a:pt x="0" y="180"/>
                    <a:pt x="47" y="351"/>
                  </a:cubicBezTo>
                  <a:lnTo>
                    <a:pt x="879" y="3377"/>
                  </a:lnTo>
                  <a:lnTo>
                    <a:pt x="3259" y="3363"/>
                  </a:lnTo>
                  <a:lnTo>
                    <a:pt x="2346" y="194"/>
                  </a:lnTo>
                  <a:cubicBezTo>
                    <a:pt x="2314" y="80"/>
                    <a:pt x="2210" y="0"/>
                    <a:pt x="2094" y="0"/>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3"/>
            <p:cNvSpPr/>
            <p:nvPr/>
          </p:nvSpPr>
          <p:spPr>
            <a:xfrm>
              <a:off x="7062" y="2812416"/>
              <a:ext cx="93681" cy="228184"/>
            </a:xfrm>
            <a:custGeom>
              <a:rect b="b" l="l" r="r" t="t"/>
              <a:pathLst>
                <a:path extrusionOk="0" h="3337" w="1370">
                  <a:moveTo>
                    <a:pt x="7" y="0"/>
                  </a:moveTo>
                  <a:cubicBezTo>
                    <a:pt x="5" y="0"/>
                    <a:pt x="3" y="0"/>
                    <a:pt x="1" y="0"/>
                  </a:cubicBezTo>
                  <a:lnTo>
                    <a:pt x="13" y="0"/>
                  </a:lnTo>
                  <a:cubicBezTo>
                    <a:pt x="11" y="0"/>
                    <a:pt x="9" y="0"/>
                    <a:pt x="7" y="0"/>
                  </a:cubicBezTo>
                  <a:close/>
                  <a:moveTo>
                    <a:pt x="210" y="0"/>
                  </a:moveTo>
                  <a:cubicBezTo>
                    <a:pt x="208" y="0"/>
                    <a:pt x="206" y="0"/>
                    <a:pt x="204" y="0"/>
                  </a:cubicBezTo>
                  <a:lnTo>
                    <a:pt x="13" y="0"/>
                  </a:lnTo>
                  <a:cubicBezTo>
                    <a:pt x="127" y="3"/>
                    <a:pt x="228" y="82"/>
                    <a:pt x="259" y="194"/>
                  </a:cubicBezTo>
                  <a:lnTo>
                    <a:pt x="1166" y="3337"/>
                  </a:lnTo>
                  <a:lnTo>
                    <a:pt x="1369" y="3337"/>
                  </a:lnTo>
                  <a:lnTo>
                    <a:pt x="465" y="194"/>
                  </a:lnTo>
                  <a:cubicBezTo>
                    <a:pt x="430" y="80"/>
                    <a:pt x="326" y="0"/>
                    <a:pt x="210" y="0"/>
                  </a:cubicBezTo>
                  <a:close/>
                </a:path>
              </a:pathLst>
            </a:custGeom>
            <a:solidFill>
              <a:srgbClr val="0705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3"/>
            <p:cNvSpPr/>
            <p:nvPr/>
          </p:nvSpPr>
          <p:spPr>
            <a:xfrm>
              <a:off x="-58514" y="2912524"/>
              <a:ext cx="55935" cy="49370"/>
            </a:xfrm>
            <a:custGeom>
              <a:rect b="b" l="l" r="r" t="t"/>
              <a:pathLst>
                <a:path extrusionOk="0" h="722" w="818">
                  <a:moveTo>
                    <a:pt x="322" y="0"/>
                  </a:moveTo>
                  <a:cubicBezTo>
                    <a:pt x="122" y="0"/>
                    <a:pt x="0" y="162"/>
                    <a:pt x="46" y="363"/>
                  </a:cubicBezTo>
                  <a:cubicBezTo>
                    <a:pt x="93" y="563"/>
                    <a:pt x="296" y="722"/>
                    <a:pt x="496" y="722"/>
                  </a:cubicBezTo>
                  <a:cubicBezTo>
                    <a:pt x="696" y="722"/>
                    <a:pt x="818" y="557"/>
                    <a:pt x="771" y="360"/>
                  </a:cubicBezTo>
                  <a:cubicBezTo>
                    <a:pt x="725" y="160"/>
                    <a:pt x="522" y="0"/>
                    <a:pt x="322" y="0"/>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3"/>
            <p:cNvSpPr/>
            <p:nvPr/>
          </p:nvSpPr>
          <p:spPr>
            <a:xfrm>
              <a:off x="1872127" y="2838537"/>
              <a:ext cx="273178" cy="401664"/>
            </a:xfrm>
            <a:custGeom>
              <a:rect b="b" l="l" r="r" t="t"/>
              <a:pathLst>
                <a:path extrusionOk="0" h="5874" w="3995">
                  <a:moveTo>
                    <a:pt x="3464" y="1"/>
                  </a:moveTo>
                  <a:cubicBezTo>
                    <a:pt x="3464" y="1"/>
                    <a:pt x="3015" y="1850"/>
                    <a:pt x="1960" y="4175"/>
                  </a:cubicBezTo>
                  <a:cubicBezTo>
                    <a:pt x="1960" y="4175"/>
                    <a:pt x="711" y="4845"/>
                    <a:pt x="22" y="4845"/>
                  </a:cubicBezTo>
                  <a:cubicBezTo>
                    <a:pt x="14" y="4845"/>
                    <a:pt x="7" y="4845"/>
                    <a:pt x="0" y="4845"/>
                  </a:cubicBezTo>
                  <a:lnTo>
                    <a:pt x="0" y="4845"/>
                  </a:lnTo>
                  <a:cubicBezTo>
                    <a:pt x="32" y="5268"/>
                    <a:pt x="49" y="5512"/>
                    <a:pt x="0" y="5851"/>
                  </a:cubicBezTo>
                  <a:cubicBezTo>
                    <a:pt x="60" y="5867"/>
                    <a:pt x="136" y="5874"/>
                    <a:pt x="222" y="5874"/>
                  </a:cubicBezTo>
                  <a:cubicBezTo>
                    <a:pt x="841" y="5874"/>
                    <a:pt x="2036" y="5508"/>
                    <a:pt x="2525" y="5312"/>
                  </a:cubicBezTo>
                  <a:cubicBezTo>
                    <a:pt x="2525" y="5312"/>
                    <a:pt x="3398" y="4207"/>
                    <a:pt x="3833" y="3013"/>
                  </a:cubicBezTo>
                  <a:cubicBezTo>
                    <a:pt x="3833" y="3013"/>
                    <a:pt x="3995" y="1285"/>
                    <a:pt x="3464"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3"/>
            <p:cNvSpPr/>
            <p:nvPr/>
          </p:nvSpPr>
          <p:spPr>
            <a:xfrm>
              <a:off x="2159938" y="4254550"/>
              <a:ext cx="62294" cy="78227"/>
            </a:xfrm>
            <a:custGeom>
              <a:rect b="b" l="l" r="r" t="t"/>
              <a:pathLst>
                <a:path extrusionOk="0" h="1144" w="911">
                  <a:moveTo>
                    <a:pt x="102" y="1"/>
                  </a:moveTo>
                  <a:lnTo>
                    <a:pt x="0" y="1114"/>
                  </a:lnTo>
                  <a:cubicBezTo>
                    <a:pt x="107" y="1135"/>
                    <a:pt x="206" y="1144"/>
                    <a:pt x="294" y="1144"/>
                  </a:cubicBezTo>
                  <a:cubicBezTo>
                    <a:pt x="612" y="1144"/>
                    <a:pt x="803" y="1036"/>
                    <a:pt x="803" y="1036"/>
                  </a:cubicBezTo>
                  <a:lnTo>
                    <a:pt x="911" y="79"/>
                  </a:lnTo>
                  <a:lnTo>
                    <a:pt x="102" y="1"/>
                  </a:lnTo>
                  <a:close/>
                </a:path>
              </a:pathLst>
            </a:custGeom>
            <a:solidFill>
              <a:srgbClr val="F5B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3"/>
            <p:cNvSpPr/>
            <p:nvPr/>
          </p:nvSpPr>
          <p:spPr>
            <a:xfrm>
              <a:off x="2029127" y="4308297"/>
              <a:ext cx="203020" cy="91561"/>
            </a:xfrm>
            <a:custGeom>
              <a:rect b="b" l="l" r="r" t="t"/>
              <a:pathLst>
                <a:path extrusionOk="0" h="1339" w="2969">
                  <a:moveTo>
                    <a:pt x="1863" y="0"/>
                  </a:moveTo>
                  <a:cubicBezTo>
                    <a:pt x="1862" y="0"/>
                    <a:pt x="1860" y="0"/>
                    <a:pt x="1858" y="0"/>
                  </a:cubicBezTo>
                  <a:cubicBezTo>
                    <a:pt x="1728" y="3"/>
                    <a:pt x="696" y="769"/>
                    <a:pt x="348" y="824"/>
                  </a:cubicBezTo>
                  <a:cubicBezTo>
                    <a:pt x="0" y="876"/>
                    <a:pt x="58" y="1134"/>
                    <a:pt x="119" y="1264"/>
                  </a:cubicBezTo>
                  <a:cubicBezTo>
                    <a:pt x="144" y="1322"/>
                    <a:pt x="665" y="1339"/>
                    <a:pt x="1247" y="1339"/>
                  </a:cubicBezTo>
                  <a:cubicBezTo>
                    <a:pt x="2005" y="1339"/>
                    <a:pt x="2867" y="1311"/>
                    <a:pt x="2867" y="1311"/>
                  </a:cubicBezTo>
                  <a:cubicBezTo>
                    <a:pt x="2867" y="1311"/>
                    <a:pt x="2969" y="514"/>
                    <a:pt x="2890" y="267"/>
                  </a:cubicBezTo>
                  <a:cubicBezTo>
                    <a:pt x="2865" y="186"/>
                    <a:pt x="2804" y="160"/>
                    <a:pt x="2725" y="160"/>
                  </a:cubicBezTo>
                  <a:cubicBezTo>
                    <a:pt x="2592" y="160"/>
                    <a:pt x="2407" y="232"/>
                    <a:pt x="2245" y="232"/>
                  </a:cubicBezTo>
                  <a:cubicBezTo>
                    <a:pt x="2211" y="232"/>
                    <a:pt x="2177" y="229"/>
                    <a:pt x="2145" y="221"/>
                  </a:cubicBezTo>
                  <a:cubicBezTo>
                    <a:pt x="2145" y="221"/>
                    <a:pt x="1993" y="0"/>
                    <a:pt x="1863" y="0"/>
                  </a:cubicBezTo>
                  <a:close/>
                </a:path>
              </a:pathLst>
            </a:custGeom>
            <a:solidFill>
              <a:srgbClr val="211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3"/>
            <p:cNvSpPr/>
            <p:nvPr/>
          </p:nvSpPr>
          <p:spPr>
            <a:xfrm>
              <a:off x="2097507" y="4333939"/>
              <a:ext cx="43832" cy="26463"/>
            </a:xfrm>
            <a:custGeom>
              <a:rect b="b" l="l" r="r" t="t"/>
              <a:pathLst>
                <a:path extrusionOk="0" h="387" w="641">
                  <a:moveTo>
                    <a:pt x="216" y="0"/>
                  </a:moveTo>
                  <a:cubicBezTo>
                    <a:pt x="156" y="0"/>
                    <a:pt x="97" y="16"/>
                    <a:pt x="44" y="49"/>
                  </a:cubicBezTo>
                  <a:cubicBezTo>
                    <a:pt x="1" y="80"/>
                    <a:pt x="31" y="139"/>
                    <a:pt x="72" y="139"/>
                  </a:cubicBezTo>
                  <a:cubicBezTo>
                    <a:pt x="81" y="139"/>
                    <a:pt x="90" y="136"/>
                    <a:pt x="99" y="130"/>
                  </a:cubicBezTo>
                  <a:cubicBezTo>
                    <a:pt x="135" y="108"/>
                    <a:pt x="176" y="97"/>
                    <a:pt x="218" y="97"/>
                  </a:cubicBezTo>
                  <a:cubicBezTo>
                    <a:pt x="260" y="97"/>
                    <a:pt x="302" y="108"/>
                    <a:pt x="339" y="130"/>
                  </a:cubicBezTo>
                  <a:cubicBezTo>
                    <a:pt x="452" y="191"/>
                    <a:pt x="542" y="359"/>
                    <a:pt x="542" y="359"/>
                  </a:cubicBezTo>
                  <a:cubicBezTo>
                    <a:pt x="548" y="370"/>
                    <a:pt x="560" y="379"/>
                    <a:pt x="571" y="385"/>
                  </a:cubicBezTo>
                  <a:cubicBezTo>
                    <a:pt x="576" y="386"/>
                    <a:pt x="581" y="387"/>
                    <a:pt x="587" y="387"/>
                  </a:cubicBezTo>
                  <a:cubicBezTo>
                    <a:pt x="594" y="387"/>
                    <a:pt x="601" y="385"/>
                    <a:pt x="606" y="382"/>
                  </a:cubicBezTo>
                  <a:cubicBezTo>
                    <a:pt x="632" y="370"/>
                    <a:pt x="641" y="339"/>
                    <a:pt x="629" y="315"/>
                  </a:cubicBezTo>
                  <a:cubicBezTo>
                    <a:pt x="624" y="310"/>
                    <a:pt x="525" y="121"/>
                    <a:pt x="386" y="46"/>
                  </a:cubicBezTo>
                  <a:cubicBezTo>
                    <a:pt x="333" y="16"/>
                    <a:pt x="274" y="0"/>
                    <a:pt x="216" y="0"/>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3"/>
            <p:cNvSpPr/>
            <p:nvPr/>
          </p:nvSpPr>
          <p:spPr>
            <a:xfrm>
              <a:off x="2108790" y="4324913"/>
              <a:ext cx="42669" cy="26531"/>
            </a:xfrm>
            <a:custGeom>
              <a:rect b="b" l="l" r="r" t="t"/>
              <a:pathLst>
                <a:path extrusionOk="0" h="388" w="624">
                  <a:moveTo>
                    <a:pt x="202" y="1"/>
                  </a:moveTo>
                  <a:cubicBezTo>
                    <a:pt x="141" y="1"/>
                    <a:pt x="80" y="18"/>
                    <a:pt x="27" y="50"/>
                  </a:cubicBezTo>
                  <a:cubicBezTo>
                    <a:pt x="6" y="65"/>
                    <a:pt x="0" y="97"/>
                    <a:pt x="15" y="117"/>
                  </a:cubicBezTo>
                  <a:cubicBezTo>
                    <a:pt x="24" y="132"/>
                    <a:pt x="40" y="139"/>
                    <a:pt x="56" y="139"/>
                  </a:cubicBezTo>
                  <a:cubicBezTo>
                    <a:pt x="65" y="139"/>
                    <a:pt x="74" y="137"/>
                    <a:pt x="82" y="131"/>
                  </a:cubicBezTo>
                  <a:cubicBezTo>
                    <a:pt x="119" y="108"/>
                    <a:pt x="161" y="97"/>
                    <a:pt x="203" y="97"/>
                  </a:cubicBezTo>
                  <a:cubicBezTo>
                    <a:pt x="245" y="97"/>
                    <a:pt x="286" y="108"/>
                    <a:pt x="322" y="131"/>
                  </a:cubicBezTo>
                  <a:cubicBezTo>
                    <a:pt x="435" y="192"/>
                    <a:pt x="525" y="360"/>
                    <a:pt x="525" y="360"/>
                  </a:cubicBezTo>
                  <a:cubicBezTo>
                    <a:pt x="531" y="372"/>
                    <a:pt x="543" y="381"/>
                    <a:pt x="554" y="387"/>
                  </a:cubicBezTo>
                  <a:cubicBezTo>
                    <a:pt x="558" y="387"/>
                    <a:pt x="561" y="388"/>
                    <a:pt x="565" y="388"/>
                  </a:cubicBezTo>
                  <a:cubicBezTo>
                    <a:pt x="574" y="388"/>
                    <a:pt x="584" y="386"/>
                    <a:pt x="592" y="384"/>
                  </a:cubicBezTo>
                  <a:cubicBezTo>
                    <a:pt x="615" y="369"/>
                    <a:pt x="624" y="340"/>
                    <a:pt x="612" y="317"/>
                  </a:cubicBezTo>
                  <a:cubicBezTo>
                    <a:pt x="606" y="308"/>
                    <a:pt x="508" y="123"/>
                    <a:pt x="369" y="47"/>
                  </a:cubicBezTo>
                  <a:cubicBezTo>
                    <a:pt x="318" y="16"/>
                    <a:pt x="260" y="1"/>
                    <a:pt x="202"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3"/>
            <p:cNvSpPr/>
            <p:nvPr/>
          </p:nvSpPr>
          <p:spPr>
            <a:xfrm>
              <a:off x="2084036" y="4340982"/>
              <a:ext cx="44310" cy="26600"/>
            </a:xfrm>
            <a:custGeom>
              <a:rect b="b" l="l" r="r" t="t"/>
              <a:pathLst>
                <a:path extrusionOk="0" h="389" w="648">
                  <a:moveTo>
                    <a:pt x="218" y="1"/>
                  </a:moveTo>
                  <a:cubicBezTo>
                    <a:pt x="157" y="1"/>
                    <a:pt x="97" y="17"/>
                    <a:pt x="44" y="50"/>
                  </a:cubicBezTo>
                  <a:cubicBezTo>
                    <a:pt x="1" y="81"/>
                    <a:pt x="31" y="140"/>
                    <a:pt x="72" y="140"/>
                  </a:cubicBezTo>
                  <a:cubicBezTo>
                    <a:pt x="80" y="140"/>
                    <a:pt x="90" y="137"/>
                    <a:pt x="99" y="131"/>
                  </a:cubicBezTo>
                  <a:cubicBezTo>
                    <a:pt x="136" y="108"/>
                    <a:pt x="178" y="96"/>
                    <a:pt x="219" y="96"/>
                  </a:cubicBezTo>
                  <a:cubicBezTo>
                    <a:pt x="260" y="96"/>
                    <a:pt x="302" y="108"/>
                    <a:pt x="339" y="131"/>
                  </a:cubicBezTo>
                  <a:cubicBezTo>
                    <a:pt x="452" y="192"/>
                    <a:pt x="542" y="360"/>
                    <a:pt x="542" y="360"/>
                  </a:cubicBezTo>
                  <a:cubicBezTo>
                    <a:pt x="548" y="372"/>
                    <a:pt x="557" y="381"/>
                    <a:pt x="571" y="386"/>
                  </a:cubicBezTo>
                  <a:cubicBezTo>
                    <a:pt x="576" y="388"/>
                    <a:pt x="580" y="388"/>
                    <a:pt x="585" y="388"/>
                  </a:cubicBezTo>
                  <a:cubicBezTo>
                    <a:pt x="620" y="388"/>
                    <a:pt x="647" y="350"/>
                    <a:pt x="629" y="317"/>
                  </a:cubicBezTo>
                  <a:cubicBezTo>
                    <a:pt x="623" y="308"/>
                    <a:pt x="525" y="123"/>
                    <a:pt x="386" y="47"/>
                  </a:cubicBezTo>
                  <a:cubicBezTo>
                    <a:pt x="333" y="16"/>
                    <a:pt x="275" y="1"/>
                    <a:pt x="218"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3"/>
            <p:cNvSpPr/>
            <p:nvPr/>
          </p:nvSpPr>
          <p:spPr>
            <a:xfrm>
              <a:off x="2458075" y="4174272"/>
              <a:ext cx="84313" cy="93817"/>
            </a:xfrm>
            <a:custGeom>
              <a:rect b="b" l="l" r="r" t="t"/>
              <a:pathLst>
                <a:path extrusionOk="0" h="1372" w="1233">
                  <a:moveTo>
                    <a:pt x="615" y="1"/>
                  </a:moveTo>
                  <a:lnTo>
                    <a:pt x="1" y="528"/>
                  </a:lnTo>
                  <a:lnTo>
                    <a:pt x="737" y="1372"/>
                  </a:lnTo>
                  <a:cubicBezTo>
                    <a:pt x="1146" y="1085"/>
                    <a:pt x="1233" y="734"/>
                    <a:pt x="1233" y="734"/>
                  </a:cubicBezTo>
                  <a:lnTo>
                    <a:pt x="615" y="1"/>
                  </a:lnTo>
                  <a:close/>
                </a:path>
              </a:pathLst>
            </a:custGeom>
            <a:solidFill>
              <a:srgbClr val="F5B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3"/>
            <p:cNvSpPr/>
            <p:nvPr/>
          </p:nvSpPr>
          <p:spPr>
            <a:xfrm>
              <a:off x="2445561" y="4215505"/>
              <a:ext cx="156522" cy="185857"/>
            </a:xfrm>
            <a:custGeom>
              <a:rect b="b" l="l" r="r" t="t"/>
              <a:pathLst>
                <a:path extrusionOk="0" h="2718" w="2289">
                  <a:moveTo>
                    <a:pt x="1480" y="1"/>
                  </a:moveTo>
                  <a:cubicBezTo>
                    <a:pt x="1296" y="1"/>
                    <a:pt x="1211" y="393"/>
                    <a:pt x="1001" y="525"/>
                  </a:cubicBezTo>
                  <a:cubicBezTo>
                    <a:pt x="1001" y="525"/>
                    <a:pt x="946" y="517"/>
                    <a:pt x="878" y="517"/>
                  </a:cubicBezTo>
                  <a:cubicBezTo>
                    <a:pt x="795" y="517"/>
                    <a:pt x="692" y="529"/>
                    <a:pt x="645" y="583"/>
                  </a:cubicBezTo>
                  <a:cubicBezTo>
                    <a:pt x="558" y="679"/>
                    <a:pt x="398" y="1958"/>
                    <a:pt x="198" y="2245"/>
                  </a:cubicBezTo>
                  <a:cubicBezTo>
                    <a:pt x="1" y="2534"/>
                    <a:pt x="224" y="2668"/>
                    <a:pt x="360" y="2717"/>
                  </a:cubicBezTo>
                  <a:cubicBezTo>
                    <a:pt x="362" y="2718"/>
                    <a:pt x="364" y="2718"/>
                    <a:pt x="366" y="2718"/>
                  </a:cubicBezTo>
                  <a:cubicBezTo>
                    <a:pt x="537" y="2718"/>
                    <a:pt x="2288" y="754"/>
                    <a:pt x="2288" y="754"/>
                  </a:cubicBezTo>
                  <a:cubicBezTo>
                    <a:pt x="2288" y="754"/>
                    <a:pt x="1781" y="131"/>
                    <a:pt x="1549" y="18"/>
                  </a:cubicBezTo>
                  <a:cubicBezTo>
                    <a:pt x="1524" y="6"/>
                    <a:pt x="1501" y="1"/>
                    <a:pt x="1480" y="1"/>
                  </a:cubicBezTo>
                  <a:close/>
                </a:path>
              </a:pathLst>
            </a:custGeom>
            <a:solidFill>
              <a:srgbClr val="211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3"/>
            <p:cNvSpPr/>
            <p:nvPr/>
          </p:nvSpPr>
          <p:spPr>
            <a:xfrm>
              <a:off x="2471888" y="4297219"/>
              <a:ext cx="44379" cy="22292"/>
            </a:xfrm>
            <a:custGeom>
              <a:rect b="b" l="l" r="r" t="t"/>
              <a:pathLst>
                <a:path extrusionOk="0" h="326" w="649">
                  <a:moveTo>
                    <a:pt x="382" y="1"/>
                  </a:moveTo>
                  <a:cubicBezTo>
                    <a:pt x="334" y="1"/>
                    <a:pt x="284" y="6"/>
                    <a:pt x="239" y="20"/>
                  </a:cubicBezTo>
                  <a:cubicBezTo>
                    <a:pt x="120" y="55"/>
                    <a:pt x="31" y="151"/>
                    <a:pt x="7" y="270"/>
                  </a:cubicBezTo>
                  <a:cubicBezTo>
                    <a:pt x="1" y="305"/>
                    <a:pt x="28" y="325"/>
                    <a:pt x="55" y="325"/>
                  </a:cubicBezTo>
                  <a:cubicBezTo>
                    <a:pt x="76" y="325"/>
                    <a:pt x="98" y="312"/>
                    <a:pt x="103" y="284"/>
                  </a:cubicBezTo>
                  <a:cubicBezTo>
                    <a:pt x="123" y="200"/>
                    <a:pt x="187" y="133"/>
                    <a:pt x="268" y="110"/>
                  </a:cubicBezTo>
                  <a:cubicBezTo>
                    <a:pt x="303" y="100"/>
                    <a:pt x="342" y="96"/>
                    <a:pt x="380" y="96"/>
                  </a:cubicBezTo>
                  <a:cubicBezTo>
                    <a:pt x="480" y="96"/>
                    <a:pt x="576" y="122"/>
                    <a:pt x="576" y="122"/>
                  </a:cubicBezTo>
                  <a:cubicBezTo>
                    <a:pt x="580" y="124"/>
                    <a:pt x="584" y="125"/>
                    <a:pt x="589" y="125"/>
                  </a:cubicBezTo>
                  <a:cubicBezTo>
                    <a:pt x="596" y="125"/>
                    <a:pt x="603" y="123"/>
                    <a:pt x="610" y="119"/>
                  </a:cubicBezTo>
                  <a:cubicBezTo>
                    <a:pt x="648" y="99"/>
                    <a:pt x="642" y="41"/>
                    <a:pt x="602" y="29"/>
                  </a:cubicBezTo>
                  <a:cubicBezTo>
                    <a:pt x="596" y="29"/>
                    <a:pt x="494" y="1"/>
                    <a:pt x="382"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3"/>
            <p:cNvSpPr/>
            <p:nvPr/>
          </p:nvSpPr>
          <p:spPr>
            <a:xfrm>
              <a:off x="2472503" y="4283543"/>
              <a:ext cx="43763" cy="22155"/>
            </a:xfrm>
            <a:custGeom>
              <a:rect b="b" l="l" r="r" t="t"/>
              <a:pathLst>
                <a:path extrusionOk="0" h="324" w="640">
                  <a:moveTo>
                    <a:pt x="379" y="1"/>
                  </a:moveTo>
                  <a:cubicBezTo>
                    <a:pt x="331" y="1"/>
                    <a:pt x="282" y="6"/>
                    <a:pt x="236" y="20"/>
                  </a:cubicBezTo>
                  <a:cubicBezTo>
                    <a:pt x="120" y="55"/>
                    <a:pt x="30" y="151"/>
                    <a:pt x="4" y="273"/>
                  </a:cubicBezTo>
                  <a:cubicBezTo>
                    <a:pt x="1" y="305"/>
                    <a:pt x="27" y="324"/>
                    <a:pt x="53" y="324"/>
                  </a:cubicBezTo>
                  <a:cubicBezTo>
                    <a:pt x="73" y="324"/>
                    <a:pt x="93" y="312"/>
                    <a:pt x="100" y="287"/>
                  </a:cubicBezTo>
                  <a:cubicBezTo>
                    <a:pt x="120" y="203"/>
                    <a:pt x="184" y="136"/>
                    <a:pt x="268" y="113"/>
                  </a:cubicBezTo>
                  <a:cubicBezTo>
                    <a:pt x="302" y="102"/>
                    <a:pt x="341" y="98"/>
                    <a:pt x="379" y="98"/>
                  </a:cubicBezTo>
                  <a:cubicBezTo>
                    <a:pt x="478" y="98"/>
                    <a:pt x="573" y="125"/>
                    <a:pt x="575" y="125"/>
                  </a:cubicBezTo>
                  <a:cubicBezTo>
                    <a:pt x="579" y="126"/>
                    <a:pt x="582" y="126"/>
                    <a:pt x="585" y="126"/>
                  </a:cubicBezTo>
                  <a:cubicBezTo>
                    <a:pt x="594" y="126"/>
                    <a:pt x="602" y="124"/>
                    <a:pt x="610" y="122"/>
                  </a:cubicBezTo>
                  <a:cubicBezTo>
                    <a:pt x="622" y="113"/>
                    <a:pt x="630" y="104"/>
                    <a:pt x="633" y="90"/>
                  </a:cubicBezTo>
                  <a:cubicBezTo>
                    <a:pt x="639" y="67"/>
                    <a:pt x="625" y="38"/>
                    <a:pt x="598" y="32"/>
                  </a:cubicBezTo>
                  <a:cubicBezTo>
                    <a:pt x="594" y="30"/>
                    <a:pt x="493" y="1"/>
                    <a:pt x="379"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3"/>
            <p:cNvSpPr/>
            <p:nvPr/>
          </p:nvSpPr>
          <p:spPr>
            <a:xfrm>
              <a:off x="2467853" y="4311921"/>
              <a:ext cx="44447" cy="22360"/>
            </a:xfrm>
            <a:custGeom>
              <a:rect b="b" l="l" r="r" t="t"/>
              <a:pathLst>
                <a:path extrusionOk="0" h="327" w="650">
                  <a:moveTo>
                    <a:pt x="379" y="0"/>
                  </a:moveTo>
                  <a:cubicBezTo>
                    <a:pt x="331" y="0"/>
                    <a:pt x="282" y="5"/>
                    <a:pt x="237" y="20"/>
                  </a:cubicBezTo>
                  <a:cubicBezTo>
                    <a:pt x="121" y="55"/>
                    <a:pt x="32" y="150"/>
                    <a:pt x="5" y="272"/>
                  </a:cubicBezTo>
                  <a:cubicBezTo>
                    <a:pt x="1" y="306"/>
                    <a:pt x="28" y="327"/>
                    <a:pt x="55" y="327"/>
                  </a:cubicBezTo>
                  <a:cubicBezTo>
                    <a:pt x="75" y="327"/>
                    <a:pt x="96" y="314"/>
                    <a:pt x="101" y="287"/>
                  </a:cubicBezTo>
                  <a:cubicBezTo>
                    <a:pt x="121" y="203"/>
                    <a:pt x="185" y="136"/>
                    <a:pt x="266" y="113"/>
                  </a:cubicBezTo>
                  <a:cubicBezTo>
                    <a:pt x="301" y="101"/>
                    <a:pt x="341" y="97"/>
                    <a:pt x="379" y="97"/>
                  </a:cubicBezTo>
                  <a:cubicBezTo>
                    <a:pt x="479" y="97"/>
                    <a:pt x="574" y="124"/>
                    <a:pt x="574" y="124"/>
                  </a:cubicBezTo>
                  <a:cubicBezTo>
                    <a:pt x="577" y="125"/>
                    <a:pt x="581" y="125"/>
                    <a:pt x="584" y="125"/>
                  </a:cubicBezTo>
                  <a:cubicBezTo>
                    <a:pt x="594" y="125"/>
                    <a:pt x="603" y="123"/>
                    <a:pt x="611" y="121"/>
                  </a:cubicBezTo>
                  <a:cubicBezTo>
                    <a:pt x="649" y="101"/>
                    <a:pt x="643" y="43"/>
                    <a:pt x="600" y="31"/>
                  </a:cubicBezTo>
                  <a:cubicBezTo>
                    <a:pt x="594" y="29"/>
                    <a:pt x="491" y="0"/>
                    <a:pt x="379" y="0"/>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3"/>
            <p:cNvSpPr/>
            <p:nvPr/>
          </p:nvSpPr>
          <p:spPr>
            <a:xfrm>
              <a:off x="2099695" y="3477685"/>
              <a:ext cx="407203" cy="732350"/>
            </a:xfrm>
            <a:custGeom>
              <a:rect b="b" l="l" r="r" t="t"/>
              <a:pathLst>
                <a:path extrusionOk="0" h="10710" w="5955">
                  <a:moveTo>
                    <a:pt x="0" y="0"/>
                  </a:moveTo>
                  <a:lnTo>
                    <a:pt x="968" y="6491"/>
                  </a:lnTo>
                  <a:lnTo>
                    <a:pt x="5326" y="10709"/>
                  </a:lnTo>
                  <a:lnTo>
                    <a:pt x="5955" y="10225"/>
                  </a:lnTo>
                  <a:cubicBezTo>
                    <a:pt x="5955" y="10225"/>
                    <a:pt x="4557" y="7808"/>
                    <a:pt x="4108" y="6987"/>
                  </a:cubicBezTo>
                  <a:cubicBezTo>
                    <a:pt x="3572" y="6010"/>
                    <a:pt x="2859" y="5210"/>
                    <a:pt x="2859" y="5210"/>
                  </a:cubicBezTo>
                  <a:lnTo>
                    <a:pt x="2380" y="55"/>
                  </a:lnTo>
                  <a:lnTo>
                    <a:pt x="0" y="0"/>
                  </a:lnTo>
                  <a:close/>
                </a:path>
              </a:pathLst>
            </a:custGeom>
            <a:solidFill>
              <a:srgbClr val="06041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3"/>
            <p:cNvSpPr/>
            <p:nvPr/>
          </p:nvSpPr>
          <p:spPr>
            <a:xfrm>
              <a:off x="2447749" y="4164562"/>
              <a:ext cx="80210" cy="75423"/>
            </a:xfrm>
            <a:custGeom>
              <a:rect b="b" l="l" r="r" t="t"/>
              <a:pathLst>
                <a:path extrusionOk="0" h="1103" w="1173">
                  <a:moveTo>
                    <a:pt x="885" y="1"/>
                  </a:moveTo>
                  <a:lnTo>
                    <a:pt x="1" y="734"/>
                  </a:lnTo>
                  <a:cubicBezTo>
                    <a:pt x="68" y="896"/>
                    <a:pt x="189" y="1009"/>
                    <a:pt x="331" y="1102"/>
                  </a:cubicBezTo>
                  <a:lnTo>
                    <a:pt x="1172" y="389"/>
                  </a:lnTo>
                  <a:cubicBezTo>
                    <a:pt x="1103" y="244"/>
                    <a:pt x="1007" y="111"/>
                    <a:pt x="885"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3"/>
            <p:cNvSpPr/>
            <p:nvPr/>
          </p:nvSpPr>
          <p:spPr>
            <a:xfrm>
              <a:off x="2157750" y="3481241"/>
              <a:ext cx="324190" cy="755941"/>
            </a:xfrm>
            <a:custGeom>
              <a:rect b="b" l="l" r="r" t="t"/>
              <a:pathLst>
                <a:path extrusionOk="0" h="11055" w="4741">
                  <a:moveTo>
                    <a:pt x="1450" y="1"/>
                  </a:moveTo>
                  <a:lnTo>
                    <a:pt x="285" y="4645"/>
                  </a:lnTo>
                  <a:lnTo>
                    <a:pt x="1" y="11055"/>
                  </a:lnTo>
                  <a:lnTo>
                    <a:pt x="1120" y="11055"/>
                  </a:lnTo>
                  <a:cubicBezTo>
                    <a:pt x="1120" y="11055"/>
                    <a:pt x="1418" y="8799"/>
                    <a:pt x="1581" y="8312"/>
                  </a:cubicBezTo>
                  <a:cubicBezTo>
                    <a:pt x="1952" y="7202"/>
                    <a:pt x="2169" y="5112"/>
                    <a:pt x="2169" y="5112"/>
                  </a:cubicBezTo>
                  <a:cubicBezTo>
                    <a:pt x="3621" y="2966"/>
                    <a:pt x="4741" y="215"/>
                    <a:pt x="4741" y="215"/>
                  </a:cubicBezTo>
                  <a:lnTo>
                    <a:pt x="1450" y="1"/>
                  </a:ln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3"/>
            <p:cNvSpPr/>
            <p:nvPr/>
          </p:nvSpPr>
          <p:spPr>
            <a:xfrm>
              <a:off x="2145852" y="4234515"/>
              <a:ext cx="97031" cy="41712"/>
            </a:xfrm>
            <a:custGeom>
              <a:rect b="b" l="l" r="r" t="t"/>
              <a:pathLst>
                <a:path extrusionOk="0" h="610" w="1419">
                  <a:moveTo>
                    <a:pt x="70" y="1"/>
                  </a:moveTo>
                  <a:cubicBezTo>
                    <a:pt x="1" y="192"/>
                    <a:pt x="18" y="384"/>
                    <a:pt x="70" y="572"/>
                  </a:cubicBezTo>
                  <a:lnTo>
                    <a:pt x="1346" y="610"/>
                  </a:lnTo>
                  <a:cubicBezTo>
                    <a:pt x="1401" y="427"/>
                    <a:pt x="1418" y="239"/>
                    <a:pt x="1401" y="50"/>
                  </a:cubicBezTo>
                  <a:lnTo>
                    <a:pt x="70" y="1"/>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3"/>
            <p:cNvSpPr/>
            <p:nvPr/>
          </p:nvSpPr>
          <p:spPr>
            <a:xfrm>
              <a:off x="2088139" y="2750122"/>
              <a:ext cx="396604" cy="784045"/>
            </a:xfrm>
            <a:custGeom>
              <a:rect b="b" l="l" r="r" t="t"/>
              <a:pathLst>
                <a:path extrusionOk="0" h="11466" w="5800">
                  <a:moveTo>
                    <a:pt x="3326" y="1"/>
                  </a:moveTo>
                  <a:lnTo>
                    <a:pt x="2297" y="73"/>
                  </a:lnTo>
                  <a:cubicBezTo>
                    <a:pt x="2175" y="146"/>
                    <a:pt x="1201" y="476"/>
                    <a:pt x="1082" y="549"/>
                  </a:cubicBezTo>
                  <a:cubicBezTo>
                    <a:pt x="1048" y="572"/>
                    <a:pt x="1013" y="595"/>
                    <a:pt x="978" y="615"/>
                  </a:cubicBezTo>
                  <a:cubicBezTo>
                    <a:pt x="697" y="795"/>
                    <a:pt x="459" y="975"/>
                    <a:pt x="358" y="1129"/>
                  </a:cubicBezTo>
                  <a:cubicBezTo>
                    <a:pt x="207" y="1349"/>
                    <a:pt x="117" y="3320"/>
                    <a:pt x="65" y="5468"/>
                  </a:cubicBezTo>
                  <a:cubicBezTo>
                    <a:pt x="62" y="5518"/>
                    <a:pt x="59" y="5567"/>
                    <a:pt x="59" y="5616"/>
                  </a:cubicBezTo>
                  <a:cubicBezTo>
                    <a:pt x="56" y="5842"/>
                    <a:pt x="50" y="6071"/>
                    <a:pt x="44" y="6300"/>
                  </a:cubicBezTo>
                  <a:cubicBezTo>
                    <a:pt x="42" y="6524"/>
                    <a:pt x="36" y="6750"/>
                    <a:pt x="33" y="6973"/>
                  </a:cubicBezTo>
                  <a:cubicBezTo>
                    <a:pt x="27" y="7338"/>
                    <a:pt x="21" y="7698"/>
                    <a:pt x="18" y="8043"/>
                  </a:cubicBezTo>
                  <a:lnTo>
                    <a:pt x="18" y="8162"/>
                  </a:lnTo>
                  <a:cubicBezTo>
                    <a:pt x="13" y="8498"/>
                    <a:pt x="10" y="8823"/>
                    <a:pt x="7" y="9124"/>
                  </a:cubicBezTo>
                  <a:lnTo>
                    <a:pt x="7" y="9243"/>
                  </a:lnTo>
                  <a:cubicBezTo>
                    <a:pt x="4" y="9695"/>
                    <a:pt x="1" y="10098"/>
                    <a:pt x="1" y="10420"/>
                  </a:cubicBezTo>
                  <a:lnTo>
                    <a:pt x="1" y="10550"/>
                  </a:lnTo>
                  <a:cubicBezTo>
                    <a:pt x="1" y="10777"/>
                    <a:pt x="4" y="10956"/>
                    <a:pt x="4" y="11075"/>
                  </a:cubicBezTo>
                  <a:cubicBezTo>
                    <a:pt x="529" y="11220"/>
                    <a:pt x="1065" y="11322"/>
                    <a:pt x="1607" y="11388"/>
                  </a:cubicBezTo>
                  <a:lnTo>
                    <a:pt x="1651" y="11394"/>
                  </a:lnTo>
                  <a:lnTo>
                    <a:pt x="1723" y="11403"/>
                  </a:lnTo>
                  <a:lnTo>
                    <a:pt x="1740" y="11403"/>
                  </a:lnTo>
                  <a:cubicBezTo>
                    <a:pt x="1833" y="11414"/>
                    <a:pt x="1926" y="11423"/>
                    <a:pt x="2019" y="11429"/>
                  </a:cubicBezTo>
                  <a:cubicBezTo>
                    <a:pt x="2316" y="11453"/>
                    <a:pt x="2614" y="11466"/>
                    <a:pt x="2913" y="11466"/>
                  </a:cubicBezTo>
                  <a:cubicBezTo>
                    <a:pt x="3073" y="11466"/>
                    <a:pt x="3234" y="11462"/>
                    <a:pt x="3396" y="11455"/>
                  </a:cubicBezTo>
                  <a:cubicBezTo>
                    <a:pt x="3436" y="11452"/>
                    <a:pt x="3480" y="11449"/>
                    <a:pt x="3515" y="11449"/>
                  </a:cubicBezTo>
                  <a:cubicBezTo>
                    <a:pt x="3552" y="11446"/>
                    <a:pt x="3587" y="11443"/>
                    <a:pt x="3625" y="11440"/>
                  </a:cubicBezTo>
                  <a:lnTo>
                    <a:pt x="3674" y="11438"/>
                  </a:lnTo>
                  <a:lnTo>
                    <a:pt x="3764" y="11432"/>
                  </a:lnTo>
                  <a:cubicBezTo>
                    <a:pt x="4448" y="11377"/>
                    <a:pt x="5127" y="11258"/>
                    <a:pt x="5790" y="11075"/>
                  </a:cubicBezTo>
                  <a:cubicBezTo>
                    <a:pt x="5793" y="10811"/>
                    <a:pt x="5796" y="10269"/>
                    <a:pt x="5796" y="9571"/>
                  </a:cubicBezTo>
                  <a:lnTo>
                    <a:pt x="5796" y="9455"/>
                  </a:lnTo>
                  <a:cubicBezTo>
                    <a:pt x="5799" y="8683"/>
                    <a:pt x="5793" y="7738"/>
                    <a:pt x="5782" y="6764"/>
                  </a:cubicBezTo>
                  <a:cubicBezTo>
                    <a:pt x="5779" y="6686"/>
                    <a:pt x="5779" y="6611"/>
                    <a:pt x="5779" y="6532"/>
                  </a:cubicBezTo>
                  <a:cubicBezTo>
                    <a:pt x="5779" y="6428"/>
                    <a:pt x="5776" y="6324"/>
                    <a:pt x="5776" y="6219"/>
                  </a:cubicBezTo>
                  <a:lnTo>
                    <a:pt x="5776" y="6155"/>
                  </a:lnTo>
                  <a:cubicBezTo>
                    <a:pt x="5773" y="6112"/>
                    <a:pt x="5773" y="6071"/>
                    <a:pt x="5773" y="6028"/>
                  </a:cubicBezTo>
                  <a:cubicBezTo>
                    <a:pt x="5770" y="5967"/>
                    <a:pt x="5770" y="5906"/>
                    <a:pt x="5770" y="5845"/>
                  </a:cubicBezTo>
                  <a:cubicBezTo>
                    <a:pt x="5770" y="5703"/>
                    <a:pt x="5767" y="5564"/>
                    <a:pt x="5764" y="5425"/>
                  </a:cubicBezTo>
                  <a:cubicBezTo>
                    <a:pt x="5732" y="3494"/>
                    <a:pt x="5666" y="1717"/>
                    <a:pt x="5544" y="1265"/>
                  </a:cubicBezTo>
                  <a:cubicBezTo>
                    <a:pt x="5535" y="1233"/>
                    <a:pt x="5524" y="1204"/>
                    <a:pt x="5506" y="1175"/>
                  </a:cubicBezTo>
                  <a:cubicBezTo>
                    <a:pt x="5492" y="1155"/>
                    <a:pt x="5477" y="1134"/>
                    <a:pt x="5460" y="1114"/>
                  </a:cubicBezTo>
                  <a:cubicBezTo>
                    <a:pt x="5434" y="1085"/>
                    <a:pt x="5408" y="1059"/>
                    <a:pt x="5379" y="1033"/>
                  </a:cubicBezTo>
                  <a:cubicBezTo>
                    <a:pt x="5173" y="842"/>
                    <a:pt x="4811" y="621"/>
                    <a:pt x="4448" y="412"/>
                  </a:cubicBezTo>
                  <a:cubicBezTo>
                    <a:pt x="4408" y="386"/>
                    <a:pt x="4364" y="363"/>
                    <a:pt x="4321" y="340"/>
                  </a:cubicBezTo>
                  <a:cubicBezTo>
                    <a:pt x="4315" y="337"/>
                    <a:pt x="3332" y="4"/>
                    <a:pt x="3326" y="1"/>
                  </a:cubicBezTo>
                  <a:close/>
                </a:path>
              </a:pathLst>
            </a:custGeom>
            <a:solidFill>
              <a:srgbClr val="E16B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3"/>
            <p:cNvSpPr/>
            <p:nvPr/>
          </p:nvSpPr>
          <p:spPr>
            <a:xfrm>
              <a:off x="2229686" y="2781166"/>
              <a:ext cx="104143" cy="39250"/>
            </a:xfrm>
            <a:custGeom>
              <a:rect b="b" l="l" r="r" t="t"/>
              <a:pathLst>
                <a:path extrusionOk="0" h="574" w="1523">
                  <a:moveTo>
                    <a:pt x="1463" y="1"/>
                  </a:moveTo>
                  <a:cubicBezTo>
                    <a:pt x="1445" y="1"/>
                    <a:pt x="1426" y="11"/>
                    <a:pt x="1416" y="31"/>
                  </a:cubicBezTo>
                  <a:cubicBezTo>
                    <a:pt x="1416" y="34"/>
                    <a:pt x="1184" y="460"/>
                    <a:pt x="789" y="460"/>
                  </a:cubicBezTo>
                  <a:cubicBezTo>
                    <a:pt x="398" y="460"/>
                    <a:pt x="105" y="83"/>
                    <a:pt x="102" y="77"/>
                  </a:cubicBezTo>
                  <a:cubicBezTo>
                    <a:pt x="92" y="64"/>
                    <a:pt x="77" y="57"/>
                    <a:pt x="61" y="57"/>
                  </a:cubicBezTo>
                  <a:cubicBezTo>
                    <a:pt x="49" y="57"/>
                    <a:pt x="37" y="61"/>
                    <a:pt x="27" y="69"/>
                  </a:cubicBezTo>
                  <a:cubicBezTo>
                    <a:pt x="4" y="92"/>
                    <a:pt x="1" y="127"/>
                    <a:pt x="18" y="150"/>
                  </a:cubicBezTo>
                  <a:cubicBezTo>
                    <a:pt x="30" y="167"/>
                    <a:pt x="346" y="573"/>
                    <a:pt x="789" y="573"/>
                  </a:cubicBezTo>
                  <a:cubicBezTo>
                    <a:pt x="1242" y="573"/>
                    <a:pt x="1500" y="106"/>
                    <a:pt x="1508" y="89"/>
                  </a:cubicBezTo>
                  <a:cubicBezTo>
                    <a:pt x="1523" y="60"/>
                    <a:pt x="1514" y="25"/>
                    <a:pt x="1488" y="8"/>
                  </a:cubicBezTo>
                  <a:cubicBezTo>
                    <a:pt x="1481" y="3"/>
                    <a:pt x="1472" y="1"/>
                    <a:pt x="1463"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3"/>
            <p:cNvSpPr/>
            <p:nvPr/>
          </p:nvSpPr>
          <p:spPr>
            <a:xfrm>
              <a:off x="2150843" y="3050652"/>
              <a:ext cx="21813" cy="35968"/>
            </a:xfrm>
            <a:custGeom>
              <a:rect b="b" l="l" r="r" t="t"/>
              <a:pathLst>
                <a:path extrusionOk="0" h="526" w="319">
                  <a:moveTo>
                    <a:pt x="257" y="0"/>
                  </a:moveTo>
                  <a:cubicBezTo>
                    <a:pt x="237" y="0"/>
                    <a:pt x="217" y="12"/>
                    <a:pt x="209" y="33"/>
                  </a:cubicBezTo>
                  <a:lnTo>
                    <a:pt x="12" y="441"/>
                  </a:lnTo>
                  <a:cubicBezTo>
                    <a:pt x="0" y="470"/>
                    <a:pt x="9" y="502"/>
                    <a:pt x="38" y="520"/>
                  </a:cubicBezTo>
                  <a:cubicBezTo>
                    <a:pt x="44" y="523"/>
                    <a:pt x="52" y="525"/>
                    <a:pt x="61" y="525"/>
                  </a:cubicBezTo>
                  <a:cubicBezTo>
                    <a:pt x="81" y="525"/>
                    <a:pt x="102" y="514"/>
                    <a:pt x="110" y="494"/>
                  </a:cubicBezTo>
                  <a:lnTo>
                    <a:pt x="304" y="85"/>
                  </a:lnTo>
                  <a:cubicBezTo>
                    <a:pt x="319" y="56"/>
                    <a:pt x="307" y="21"/>
                    <a:pt x="281" y="7"/>
                  </a:cubicBezTo>
                  <a:cubicBezTo>
                    <a:pt x="274" y="2"/>
                    <a:pt x="265" y="0"/>
                    <a:pt x="257"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3"/>
            <p:cNvSpPr/>
            <p:nvPr/>
          </p:nvSpPr>
          <p:spPr>
            <a:xfrm>
              <a:off x="2118910" y="3024872"/>
              <a:ext cx="10394" cy="39387"/>
            </a:xfrm>
            <a:custGeom>
              <a:rect b="b" l="l" r="r" t="t"/>
              <a:pathLst>
                <a:path extrusionOk="0" h="576" w="152">
                  <a:moveTo>
                    <a:pt x="57" y="1"/>
                  </a:moveTo>
                  <a:cubicBezTo>
                    <a:pt x="56" y="1"/>
                    <a:pt x="54" y="1"/>
                    <a:pt x="53" y="1"/>
                  </a:cubicBezTo>
                  <a:cubicBezTo>
                    <a:pt x="21" y="4"/>
                    <a:pt x="0" y="33"/>
                    <a:pt x="3" y="65"/>
                  </a:cubicBezTo>
                  <a:lnTo>
                    <a:pt x="41" y="523"/>
                  </a:lnTo>
                  <a:cubicBezTo>
                    <a:pt x="41" y="550"/>
                    <a:pt x="67" y="575"/>
                    <a:pt x="94" y="575"/>
                  </a:cubicBezTo>
                  <a:cubicBezTo>
                    <a:pt x="96" y="575"/>
                    <a:pt x="97" y="575"/>
                    <a:pt x="99" y="575"/>
                  </a:cubicBezTo>
                  <a:cubicBezTo>
                    <a:pt x="108" y="575"/>
                    <a:pt x="116" y="572"/>
                    <a:pt x="125" y="566"/>
                  </a:cubicBezTo>
                  <a:cubicBezTo>
                    <a:pt x="142" y="555"/>
                    <a:pt x="151" y="534"/>
                    <a:pt x="148" y="511"/>
                  </a:cubicBezTo>
                  <a:lnTo>
                    <a:pt x="111" y="53"/>
                  </a:lnTo>
                  <a:cubicBezTo>
                    <a:pt x="111" y="26"/>
                    <a:pt x="87" y="1"/>
                    <a:pt x="57"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3"/>
            <p:cNvSpPr/>
            <p:nvPr/>
          </p:nvSpPr>
          <p:spPr>
            <a:xfrm>
              <a:off x="2189888" y="2976049"/>
              <a:ext cx="12924" cy="38977"/>
            </a:xfrm>
            <a:custGeom>
              <a:rect b="b" l="l" r="r" t="t"/>
              <a:pathLst>
                <a:path extrusionOk="0" h="570" w="189">
                  <a:moveTo>
                    <a:pt x="59" y="1"/>
                  </a:moveTo>
                  <a:cubicBezTo>
                    <a:pt x="56" y="1"/>
                    <a:pt x="53" y="1"/>
                    <a:pt x="49" y="2"/>
                  </a:cubicBezTo>
                  <a:cubicBezTo>
                    <a:pt x="21" y="8"/>
                    <a:pt x="0" y="37"/>
                    <a:pt x="6" y="68"/>
                  </a:cubicBezTo>
                  <a:lnTo>
                    <a:pt x="76" y="521"/>
                  </a:lnTo>
                  <a:cubicBezTo>
                    <a:pt x="78" y="550"/>
                    <a:pt x="102" y="570"/>
                    <a:pt x="128" y="570"/>
                  </a:cubicBezTo>
                  <a:lnTo>
                    <a:pt x="136" y="570"/>
                  </a:lnTo>
                  <a:cubicBezTo>
                    <a:pt x="168" y="561"/>
                    <a:pt x="189" y="532"/>
                    <a:pt x="183" y="503"/>
                  </a:cubicBezTo>
                  <a:lnTo>
                    <a:pt x="113" y="48"/>
                  </a:lnTo>
                  <a:cubicBezTo>
                    <a:pt x="108" y="22"/>
                    <a:pt x="87" y="1"/>
                    <a:pt x="59"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3"/>
            <p:cNvSpPr/>
            <p:nvPr/>
          </p:nvSpPr>
          <p:spPr>
            <a:xfrm>
              <a:off x="2313793" y="2991571"/>
              <a:ext cx="23249" cy="35011"/>
            </a:xfrm>
            <a:custGeom>
              <a:rect b="b" l="l" r="r" t="t"/>
              <a:pathLst>
                <a:path extrusionOk="0" h="512" w="340">
                  <a:moveTo>
                    <a:pt x="276" y="1"/>
                  </a:moveTo>
                  <a:cubicBezTo>
                    <a:pt x="258" y="1"/>
                    <a:pt x="242" y="11"/>
                    <a:pt x="232" y="30"/>
                  </a:cubicBezTo>
                  <a:lnTo>
                    <a:pt x="15" y="424"/>
                  </a:lnTo>
                  <a:cubicBezTo>
                    <a:pt x="0" y="450"/>
                    <a:pt x="6" y="485"/>
                    <a:pt x="32" y="502"/>
                  </a:cubicBezTo>
                  <a:cubicBezTo>
                    <a:pt x="41" y="508"/>
                    <a:pt x="52" y="511"/>
                    <a:pt x="61" y="511"/>
                  </a:cubicBezTo>
                  <a:cubicBezTo>
                    <a:pt x="78" y="511"/>
                    <a:pt x="96" y="499"/>
                    <a:pt x="104" y="482"/>
                  </a:cubicBezTo>
                  <a:lnTo>
                    <a:pt x="322" y="88"/>
                  </a:lnTo>
                  <a:cubicBezTo>
                    <a:pt x="339" y="59"/>
                    <a:pt x="331" y="27"/>
                    <a:pt x="305" y="10"/>
                  </a:cubicBezTo>
                  <a:cubicBezTo>
                    <a:pt x="295" y="4"/>
                    <a:pt x="286" y="1"/>
                    <a:pt x="276"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3"/>
            <p:cNvSpPr/>
            <p:nvPr/>
          </p:nvSpPr>
          <p:spPr>
            <a:xfrm>
              <a:off x="2142501" y="2880317"/>
              <a:ext cx="33164" cy="25095"/>
            </a:xfrm>
            <a:custGeom>
              <a:rect b="b" l="l" r="r" t="t"/>
              <a:pathLst>
                <a:path extrusionOk="0" h="367" w="485">
                  <a:moveTo>
                    <a:pt x="59" y="0"/>
                  </a:moveTo>
                  <a:cubicBezTo>
                    <a:pt x="41" y="0"/>
                    <a:pt x="24" y="9"/>
                    <a:pt x="15" y="28"/>
                  </a:cubicBezTo>
                  <a:cubicBezTo>
                    <a:pt x="0" y="54"/>
                    <a:pt x="6" y="88"/>
                    <a:pt x="32" y="106"/>
                  </a:cubicBezTo>
                  <a:lnTo>
                    <a:pt x="395" y="355"/>
                  </a:lnTo>
                  <a:cubicBezTo>
                    <a:pt x="403" y="361"/>
                    <a:pt x="412" y="364"/>
                    <a:pt x="424" y="367"/>
                  </a:cubicBezTo>
                  <a:cubicBezTo>
                    <a:pt x="441" y="364"/>
                    <a:pt x="458" y="355"/>
                    <a:pt x="467" y="338"/>
                  </a:cubicBezTo>
                  <a:cubicBezTo>
                    <a:pt x="484" y="312"/>
                    <a:pt x="479" y="277"/>
                    <a:pt x="453" y="259"/>
                  </a:cubicBezTo>
                  <a:lnTo>
                    <a:pt x="90" y="10"/>
                  </a:lnTo>
                  <a:cubicBezTo>
                    <a:pt x="80" y="4"/>
                    <a:pt x="69" y="0"/>
                    <a:pt x="59"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3"/>
            <p:cNvSpPr/>
            <p:nvPr/>
          </p:nvSpPr>
          <p:spPr>
            <a:xfrm>
              <a:off x="2277073" y="3121425"/>
              <a:ext cx="21882" cy="35968"/>
            </a:xfrm>
            <a:custGeom>
              <a:rect b="b" l="l" r="r" t="t"/>
              <a:pathLst>
                <a:path extrusionOk="0" h="526" w="320">
                  <a:moveTo>
                    <a:pt x="257" y="0"/>
                  </a:moveTo>
                  <a:cubicBezTo>
                    <a:pt x="237" y="0"/>
                    <a:pt x="218" y="11"/>
                    <a:pt x="210" y="30"/>
                  </a:cubicBezTo>
                  <a:lnTo>
                    <a:pt x="15" y="441"/>
                  </a:lnTo>
                  <a:cubicBezTo>
                    <a:pt x="1" y="470"/>
                    <a:pt x="12" y="502"/>
                    <a:pt x="38" y="520"/>
                  </a:cubicBezTo>
                  <a:cubicBezTo>
                    <a:pt x="47" y="523"/>
                    <a:pt x="56" y="525"/>
                    <a:pt x="65" y="525"/>
                  </a:cubicBezTo>
                  <a:cubicBezTo>
                    <a:pt x="85" y="525"/>
                    <a:pt x="102" y="514"/>
                    <a:pt x="111" y="494"/>
                  </a:cubicBezTo>
                  <a:lnTo>
                    <a:pt x="305" y="82"/>
                  </a:lnTo>
                  <a:cubicBezTo>
                    <a:pt x="320" y="56"/>
                    <a:pt x="308" y="21"/>
                    <a:pt x="282" y="7"/>
                  </a:cubicBezTo>
                  <a:cubicBezTo>
                    <a:pt x="274" y="2"/>
                    <a:pt x="266" y="0"/>
                    <a:pt x="257"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3"/>
            <p:cNvSpPr/>
            <p:nvPr/>
          </p:nvSpPr>
          <p:spPr>
            <a:xfrm>
              <a:off x="2218813" y="2901788"/>
              <a:ext cx="33369" cy="24685"/>
            </a:xfrm>
            <a:custGeom>
              <a:rect b="b" l="l" r="r" t="t"/>
              <a:pathLst>
                <a:path extrusionOk="0" h="361" w="488">
                  <a:moveTo>
                    <a:pt x="427" y="0"/>
                  </a:moveTo>
                  <a:cubicBezTo>
                    <a:pt x="417" y="0"/>
                    <a:pt x="407" y="3"/>
                    <a:pt x="398" y="9"/>
                  </a:cubicBezTo>
                  <a:lnTo>
                    <a:pt x="32" y="253"/>
                  </a:lnTo>
                  <a:cubicBezTo>
                    <a:pt x="9" y="270"/>
                    <a:pt x="0" y="305"/>
                    <a:pt x="18" y="334"/>
                  </a:cubicBezTo>
                  <a:cubicBezTo>
                    <a:pt x="27" y="348"/>
                    <a:pt x="44" y="360"/>
                    <a:pt x="61" y="360"/>
                  </a:cubicBezTo>
                  <a:cubicBezTo>
                    <a:pt x="73" y="360"/>
                    <a:pt x="85" y="357"/>
                    <a:pt x="93" y="351"/>
                  </a:cubicBezTo>
                  <a:lnTo>
                    <a:pt x="456" y="108"/>
                  </a:lnTo>
                  <a:cubicBezTo>
                    <a:pt x="482" y="90"/>
                    <a:pt x="488" y="56"/>
                    <a:pt x="473" y="27"/>
                  </a:cubicBezTo>
                  <a:cubicBezTo>
                    <a:pt x="464" y="10"/>
                    <a:pt x="446" y="0"/>
                    <a:pt x="427"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3"/>
            <p:cNvSpPr/>
            <p:nvPr/>
          </p:nvSpPr>
          <p:spPr>
            <a:xfrm>
              <a:off x="2155151" y="2787594"/>
              <a:ext cx="8821" cy="26463"/>
            </a:xfrm>
            <a:custGeom>
              <a:rect b="b" l="l" r="r" t="t"/>
              <a:pathLst>
                <a:path extrusionOk="0" h="387" w="129">
                  <a:moveTo>
                    <a:pt x="105" y="1"/>
                  </a:moveTo>
                  <a:lnTo>
                    <a:pt x="1" y="67"/>
                  </a:lnTo>
                  <a:lnTo>
                    <a:pt x="18" y="331"/>
                  </a:lnTo>
                  <a:cubicBezTo>
                    <a:pt x="18" y="363"/>
                    <a:pt x="44" y="386"/>
                    <a:pt x="76" y="386"/>
                  </a:cubicBezTo>
                  <a:cubicBezTo>
                    <a:pt x="97" y="383"/>
                    <a:pt x="111" y="372"/>
                    <a:pt x="120" y="354"/>
                  </a:cubicBezTo>
                  <a:cubicBezTo>
                    <a:pt x="126" y="346"/>
                    <a:pt x="128" y="334"/>
                    <a:pt x="126" y="325"/>
                  </a:cubicBezTo>
                  <a:lnTo>
                    <a:pt x="105" y="1"/>
                  </a:ln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3"/>
            <p:cNvSpPr/>
            <p:nvPr/>
          </p:nvSpPr>
          <p:spPr>
            <a:xfrm>
              <a:off x="2126227" y="2957245"/>
              <a:ext cx="33369" cy="24685"/>
            </a:xfrm>
            <a:custGeom>
              <a:rect b="b" l="l" r="r" t="t"/>
              <a:pathLst>
                <a:path extrusionOk="0" h="361" w="488">
                  <a:moveTo>
                    <a:pt x="427" y="1"/>
                  </a:moveTo>
                  <a:cubicBezTo>
                    <a:pt x="417" y="1"/>
                    <a:pt x="407" y="4"/>
                    <a:pt x="398" y="10"/>
                  </a:cubicBezTo>
                  <a:lnTo>
                    <a:pt x="35" y="254"/>
                  </a:lnTo>
                  <a:cubicBezTo>
                    <a:pt x="9" y="271"/>
                    <a:pt x="1" y="306"/>
                    <a:pt x="18" y="332"/>
                  </a:cubicBezTo>
                  <a:cubicBezTo>
                    <a:pt x="27" y="349"/>
                    <a:pt x="44" y="361"/>
                    <a:pt x="64" y="361"/>
                  </a:cubicBezTo>
                  <a:cubicBezTo>
                    <a:pt x="73" y="361"/>
                    <a:pt x="82" y="358"/>
                    <a:pt x="90" y="352"/>
                  </a:cubicBezTo>
                  <a:lnTo>
                    <a:pt x="456" y="109"/>
                  </a:lnTo>
                  <a:cubicBezTo>
                    <a:pt x="482" y="88"/>
                    <a:pt x="488" y="53"/>
                    <a:pt x="473" y="27"/>
                  </a:cubicBezTo>
                  <a:cubicBezTo>
                    <a:pt x="464" y="11"/>
                    <a:pt x="446" y="1"/>
                    <a:pt x="427"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3"/>
            <p:cNvSpPr/>
            <p:nvPr/>
          </p:nvSpPr>
          <p:spPr>
            <a:xfrm>
              <a:off x="2325076" y="2813920"/>
              <a:ext cx="22634" cy="31045"/>
            </a:xfrm>
            <a:custGeom>
              <a:rect b="b" l="l" r="r" t="t"/>
              <a:pathLst>
                <a:path extrusionOk="0" h="454" w="331">
                  <a:moveTo>
                    <a:pt x="271" y="1"/>
                  </a:moveTo>
                  <a:cubicBezTo>
                    <a:pt x="253" y="1"/>
                    <a:pt x="235" y="11"/>
                    <a:pt x="224" y="27"/>
                  </a:cubicBezTo>
                  <a:lnTo>
                    <a:pt x="18" y="364"/>
                  </a:lnTo>
                  <a:cubicBezTo>
                    <a:pt x="0" y="390"/>
                    <a:pt x="6" y="425"/>
                    <a:pt x="32" y="445"/>
                  </a:cubicBezTo>
                  <a:cubicBezTo>
                    <a:pt x="41" y="451"/>
                    <a:pt x="53" y="454"/>
                    <a:pt x="61" y="454"/>
                  </a:cubicBezTo>
                  <a:cubicBezTo>
                    <a:pt x="82" y="454"/>
                    <a:pt x="99" y="445"/>
                    <a:pt x="108" y="427"/>
                  </a:cubicBezTo>
                  <a:lnTo>
                    <a:pt x="316" y="91"/>
                  </a:lnTo>
                  <a:cubicBezTo>
                    <a:pt x="331" y="65"/>
                    <a:pt x="325" y="30"/>
                    <a:pt x="299" y="10"/>
                  </a:cubicBezTo>
                  <a:cubicBezTo>
                    <a:pt x="291" y="4"/>
                    <a:pt x="281" y="1"/>
                    <a:pt x="271"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3"/>
            <p:cNvSpPr/>
            <p:nvPr/>
          </p:nvSpPr>
          <p:spPr>
            <a:xfrm>
              <a:off x="2317554" y="3212644"/>
              <a:ext cx="28583" cy="30771"/>
            </a:xfrm>
            <a:custGeom>
              <a:rect b="b" l="l" r="r" t="t"/>
              <a:pathLst>
                <a:path extrusionOk="0" h="450" w="418">
                  <a:moveTo>
                    <a:pt x="61" y="0"/>
                  </a:moveTo>
                  <a:cubicBezTo>
                    <a:pt x="47" y="0"/>
                    <a:pt x="34" y="6"/>
                    <a:pt x="23" y="18"/>
                  </a:cubicBezTo>
                  <a:cubicBezTo>
                    <a:pt x="0" y="41"/>
                    <a:pt x="0" y="76"/>
                    <a:pt x="20" y="99"/>
                  </a:cubicBezTo>
                  <a:lnTo>
                    <a:pt x="319" y="432"/>
                  </a:lnTo>
                  <a:cubicBezTo>
                    <a:pt x="328" y="444"/>
                    <a:pt x="342" y="450"/>
                    <a:pt x="360" y="450"/>
                  </a:cubicBezTo>
                  <a:cubicBezTo>
                    <a:pt x="374" y="450"/>
                    <a:pt x="389" y="444"/>
                    <a:pt x="397" y="432"/>
                  </a:cubicBezTo>
                  <a:cubicBezTo>
                    <a:pt x="418" y="409"/>
                    <a:pt x="418" y="374"/>
                    <a:pt x="397" y="351"/>
                  </a:cubicBezTo>
                  <a:lnTo>
                    <a:pt x="99" y="18"/>
                  </a:lnTo>
                  <a:cubicBezTo>
                    <a:pt x="89" y="6"/>
                    <a:pt x="75" y="0"/>
                    <a:pt x="61"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3"/>
            <p:cNvSpPr/>
            <p:nvPr/>
          </p:nvSpPr>
          <p:spPr>
            <a:xfrm>
              <a:off x="2242815" y="3207857"/>
              <a:ext cx="28378" cy="30839"/>
            </a:xfrm>
            <a:custGeom>
              <a:rect b="b" l="l" r="r" t="t"/>
              <a:pathLst>
                <a:path extrusionOk="0" h="451" w="415">
                  <a:moveTo>
                    <a:pt x="58" y="1"/>
                  </a:moveTo>
                  <a:cubicBezTo>
                    <a:pt x="44" y="1"/>
                    <a:pt x="31" y="7"/>
                    <a:pt x="21" y="18"/>
                  </a:cubicBezTo>
                  <a:cubicBezTo>
                    <a:pt x="0" y="41"/>
                    <a:pt x="0" y="76"/>
                    <a:pt x="21" y="102"/>
                  </a:cubicBezTo>
                  <a:lnTo>
                    <a:pt x="319" y="433"/>
                  </a:lnTo>
                  <a:cubicBezTo>
                    <a:pt x="328" y="444"/>
                    <a:pt x="342" y="450"/>
                    <a:pt x="357" y="450"/>
                  </a:cubicBezTo>
                  <a:cubicBezTo>
                    <a:pt x="371" y="450"/>
                    <a:pt x="386" y="444"/>
                    <a:pt x="395" y="433"/>
                  </a:cubicBezTo>
                  <a:cubicBezTo>
                    <a:pt x="415" y="409"/>
                    <a:pt x="415" y="375"/>
                    <a:pt x="395" y="352"/>
                  </a:cubicBezTo>
                  <a:lnTo>
                    <a:pt x="96" y="18"/>
                  </a:lnTo>
                  <a:cubicBezTo>
                    <a:pt x="86" y="7"/>
                    <a:pt x="72" y="1"/>
                    <a:pt x="58"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3"/>
            <p:cNvSpPr/>
            <p:nvPr/>
          </p:nvSpPr>
          <p:spPr>
            <a:xfrm>
              <a:off x="2213069" y="3358293"/>
              <a:ext cx="20651" cy="36310"/>
            </a:xfrm>
            <a:custGeom>
              <a:rect b="b" l="l" r="r" t="t"/>
              <a:pathLst>
                <a:path extrusionOk="0" h="531" w="302">
                  <a:moveTo>
                    <a:pt x="239" y="1"/>
                  </a:moveTo>
                  <a:cubicBezTo>
                    <a:pt x="218" y="1"/>
                    <a:pt x="200" y="12"/>
                    <a:pt x="192" y="33"/>
                  </a:cubicBezTo>
                  <a:lnTo>
                    <a:pt x="6" y="448"/>
                  </a:lnTo>
                  <a:cubicBezTo>
                    <a:pt x="0" y="462"/>
                    <a:pt x="0" y="479"/>
                    <a:pt x="6" y="494"/>
                  </a:cubicBezTo>
                  <a:cubicBezTo>
                    <a:pt x="9" y="506"/>
                    <a:pt x="18" y="517"/>
                    <a:pt x="32" y="526"/>
                  </a:cubicBezTo>
                  <a:cubicBezTo>
                    <a:pt x="39" y="529"/>
                    <a:pt x="46" y="530"/>
                    <a:pt x="54" y="530"/>
                  </a:cubicBezTo>
                  <a:cubicBezTo>
                    <a:pt x="75" y="530"/>
                    <a:pt x="96" y="518"/>
                    <a:pt x="105" y="497"/>
                  </a:cubicBezTo>
                  <a:lnTo>
                    <a:pt x="290" y="82"/>
                  </a:lnTo>
                  <a:cubicBezTo>
                    <a:pt x="302" y="53"/>
                    <a:pt x="290" y="21"/>
                    <a:pt x="264" y="7"/>
                  </a:cubicBezTo>
                  <a:cubicBezTo>
                    <a:pt x="256" y="3"/>
                    <a:pt x="247" y="1"/>
                    <a:pt x="239"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3"/>
            <p:cNvSpPr/>
            <p:nvPr/>
          </p:nvSpPr>
          <p:spPr>
            <a:xfrm>
              <a:off x="2427782" y="3451769"/>
              <a:ext cx="20651" cy="36378"/>
            </a:xfrm>
            <a:custGeom>
              <a:rect b="b" l="l" r="r" t="t"/>
              <a:pathLst>
                <a:path extrusionOk="0" h="532" w="302">
                  <a:moveTo>
                    <a:pt x="242" y="1"/>
                  </a:moveTo>
                  <a:cubicBezTo>
                    <a:pt x="221" y="1"/>
                    <a:pt x="200" y="13"/>
                    <a:pt x="191" y="34"/>
                  </a:cubicBezTo>
                  <a:lnTo>
                    <a:pt x="6" y="449"/>
                  </a:lnTo>
                  <a:cubicBezTo>
                    <a:pt x="0" y="463"/>
                    <a:pt x="0" y="478"/>
                    <a:pt x="6" y="495"/>
                  </a:cubicBezTo>
                  <a:cubicBezTo>
                    <a:pt x="9" y="507"/>
                    <a:pt x="17" y="518"/>
                    <a:pt x="32" y="527"/>
                  </a:cubicBezTo>
                  <a:cubicBezTo>
                    <a:pt x="39" y="530"/>
                    <a:pt x="46" y="532"/>
                    <a:pt x="53" y="532"/>
                  </a:cubicBezTo>
                  <a:cubicBezTo>
                    <a:pt x="74" y="532"/>
                    <a:pt x="96" y="520"/>
                    <a:pt x="104" y="498"/>
                  </a:cubicBezTo>
                  <a:lnTo>
                    <a:pt x="290" y="84"/>
                  </a:lnTo>
                  <a:cubicBezTo>
                    <a:pt x="302" y="55"/>
                    <a:pt x="290" y="23"/>
                    <a:pt x="264" y="5"/>
                  </a:cubicBezTo>
                  <a:cubicBezTo>
                    <a:pt x="257" y="2"/>
                    <a:pt x="250" y="1"/>
                    <a:pt x="242"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3"/>
            <p:cNvSpPr/>
            <p:nvPr/>
          </p:nvSpPr>
          <p:spPr>
            <a:xfrm>
              <a:off x="2325691" y="3510712"/>
              <a:ext cx="10325" cy="22360"/>
            </a:xfrm>
            <a:custGeom>
              <a:rect b="b" l="l" r="r" t="t"/>
              <a:pathLst>
                <a:path extrusionOk="0" h="327" w="151">
                  <a:moveTo>
                    <a:pt x="59" y="1"/>
                  </a:moveTo>
                  <a:cubicBezTo>
                    <a:pt x="56" y="1"/>
                    <a:pt x="53" y="1"/>
                    <a:pt x="49" y="1"/>
                  </a:cubicBezTo>
                  <a:cubicBezTo>
                    <a:pt x="20" y="7"/>
                    <a:pt x="0" y="36"/>
                    <a:pt x="6" y="68"/>
                  </a:cubicBezTo>
                  <a:lnTo>
                    <a:pt x="41" y="326"/>
                  </a:lnTo>
                  <a:cubicBezTo>
                    <a:pt x="78" y="323"/>
                    <a:pt x="113" y="320"/>
                    <a:pt x="151" y="317"/>
                  </a:cubicBezTo>
                  <a:lnTo>
                    <a:pt x="113" y="51"/>
                  </a:lnTo>
                  <a:cubicBezTo>
                    <a:pt x="111" y="22"/>
                    <a:pt x="87" y="1"/>
                    <a:pt x="59"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3"/>
            <p:cNvSpPr/>
            <p:nvPr/>
          </p:nvSpPr>
          <p:spPr>
            <a:xfrm>
              <a:off x="2358992" y="3440760"/>
              <a:ext cx="12719" cy="39182"/>
            </a:xfrm>
            <a:custGeom>
              <a:rect b="b" l="l" r="r" t="t"/>
              <a:pathLst>
                <a:path extrusionOk="0" h="573" w="186">
                  <a:moveTo>
                    <a:pt x="58" y="1"/>
                  </a:moveTo>
                  <a:cubicBezTo>
                    <a:pt x="56" y="1"/>
                    <a:pt x="54" y="1"/>
                    <a:pt x="52" y="1"/>
                  </a:cubicBezTo>
                  <a:cubicBezTo>
                    <a:pt x="20" y="10"/>
                    <a:pt x="0" y="39"/>
                    <a:pt x="6" y="68"/>
                  </a:cubicBezTo>
                  <a:lnTo>
                    <a:pt x="73" y="523"/>
                  </a:lnTo>
                  <a:cubicBezTo>
                    <a:pt x="75" y="537"/>
                    <a:pt x="84" y="552"/>
                    <a:pt x="96" y="561"/>
                  </a:cubicBezTo>
                  <a:cubicBezTo>
                    <a:pt x="107" y="569"/>
                    <a:pt x="122" y="572"/>
                    <a:pt x="136" y="572"/>
                  </a:cubicBezTo>
                  <a:cubicBezTo>
                    <a:pt x="165" y="564"/>
                    <a:pt x="186" y="535"/>
                    <a:pt x="180" y="506"/>
                  </a:cubicBezTo>
                  <a:lnTo>
                    <a:pt x="113" y="50"/>
                  </a:lnTo>
                  <a:cubicBezTo>
                    <a:pt x="110" y="21"/>
                    <a:pt x="85" y="1"/>
                    <a:pt x="58"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3"/>
            <p:cNvSpPr/>
            <p:nvPr/>
          </p:nvSpPr>
          <p:spPr>
            <a:xfrm>
              <a:off x="2182503" y="3184198"/>
              <a:ext cx="23112" cy="35216"/>
            </a:xfrm>
            <a:custGeom>
              <a:rect b="b" l="l" r="r" t="t"/>
              <a:pathLst>
                <a:path extrusionOk="0" h="515" w="338">
                  <a:moveTo>
                    <a:pt x="276" y="1"/>
                  </a:moveTo>
                  <a:cubicBezTo>
                    <a:pt x="257" y="1"/>
                    <a:pt x="240" y="10"/>
                    <a:pt x="230" y="28"/>
                  </a:cubicBezTo>
                  <a:lnTo>
                    <a:pt x="15" y="428"/>
                  </a:lnTo>
                  <a:cubicBezTo>
                    <a:pt x="1" y="454"/>
                    <a:pt x="10" y="489"/>
                    <a:pt x="36" y="506"/>
                  </a:cubicBezTo>
                  <a:cubicBezTo>
                    <a:pt x="44" y="512"/>
                    <a:pt x="53" y="515"/>
                    <a:pt x="62" y="515"/>
                  </a:cubicBezTo>
                  <a:cubicBezTo>
                    <a:pt x="82" y="515"/>
                    <a:pt x="100" y="503"/>
                    <a:pt x="108" y="486"/>
                  </a:cubicBezTo>
                  <a:lnTo>
                    <a:pt x="323" y="86"/>
                  </a:lnTo>
                  <a:cubicBezTo>
                    <a:pt x="337" y="60"/>
                    <a:pt x="329" y="25"/>
                    <a:pt x="302" y="8"/>
                  </a:cubicBezTo>
                  <a:cubicBezTo>
                    <a:pt x="294" y="3"/>
                    <a:pt x="285" y="1"/>
                    <a:pt x="276"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3"/>
            <p:cNvSpPr/>
            <p:nvPr/>
          </p:nvSpPr>
          <p:spPr>
            <a:xfrm>
              <a:off x="2212249" y="3115476"/>
              <a:ext cx="22087" cy="35968"/>
            </a:xfrm>
            <a:custGeom>
              <a:rect b="b" l="l" r="r" t="t"/>
              <a:pathLst>
                <a:path extrusionOk="0" h="526" w="323">
                  <a:moveTo>
                    <a:pt x="63" y="0"/>
                  </a:moveTo>
                  <a:cubicBezTo>
                    <a:pt x="54" y="0"/>
                    <a:pt x="46" y="2"/>
                    <a:pt x="38" y="7"/>
                  </a:cubicBezTo>
                  <a:cubicBezTo>
                    <a:pt x="9" y="21"/>
                    <a:pt x="1" y="56"/>
                    <a:pt x="15" y="85"/>
                  </a:cubicBezTo>
                  <a:lnTo>
                    <a:pt x="212" y="494"/>
                  </a:lnTo>
                  <a:cubicBezTo>
                    <a:pt x="221" y="511"/>
                    <a:pt x="239" y="525"/>
                    <a:pt x="259" y="525"/>
                  </a:cubicBezTo>
                  <a:cubicBezTo>
                    <a:pt x="268" y="525"/>
                    <a:pt x="276" y="523"/>
                    <a:pt x="285" y="520"/>
                  </a:cubicBezTo>
                  <a:cubicBezTo>
                    <a:pt x="311" y="502"/>
                    <a:pt x="323" y="468"/>
                    <a:pt x="308" y="441"/>
                  </a:cubicBezTo>
                  <a:lnTo>
                    <a:pt x="111" y="33"/>
                  </a:lnTo>
                  <a:cubicBezTo>
                    <a:pt x="103" y="12"/>
                    <a:pt x="83" y="0"/>
                    <a:pt x="63"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3"/>
            <p:cNvSpPr/>
            <p:nvPr/>
          </p:nvSpPr>
          <p:spPr>
            <a:xfrm>
              <a:off x="2092515" y="3124023"/>
              <a:ext cx="21676" cy="24617"/>
            </a:xfrm>
            <a:custGeom>
              <a:rect b="b" l="l" r="r" t="t"/>
              <a:pathLst>
                <a:path extrusionOk="0" h="360" w="317">
                  <a:moveTo>
                    <a:pt x="4" y="0"/>
                  </a:moveTo>
                  <a:lnTo>
                    <a:pt x="1" y="148"/>
                  </a:lnTo>
                  <a:lnTo>
                    <a:pt x="221" y="345"/>
                  </a:lnTo>
                  <a:cubicBezTo>
                    <a:pt x="231" y="355"/>
                    <a:pt x="245" y="360"/>
                    <a:pt x="258" y="360"/>
                  </a:cubicBezTo>
                  <a:cubicBezTo>
                    <a:pt x="265" y="360"/>
                    <a:pt x="271" y="359"/>
                    <a:pt x="276" y="357"/>
                  </a:cubicBezTo>
                  <a:cubicBezTo>
                    <a:pt x="285" y="351"/>
                    <a:pt x="294" y="345"/>
                    <a:pt x="299" y="340"/>
                  </a:cubicBezTo>
                  <a:cubicBezTo>
                    <a:pt x="317" y="316"/>
                    <a:pt x="317" y="279"/>
                    <a:pt x="294" y="258"/>
                  </a:cubicBezTo>
                  <a:lnTo>
                    <a:pt x="4" y="0"/>
                  </a:ln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3"/>
            <p:cNvSpPr/>
            <p:nvPr/>
          </p:nvSpPr>
          <p:spPr>
            <a:xfrm>
              <a:off x="2212044" y="2819117"/>
              <a:ext cx="22087" cy="35763"/>
            </a:xfrm>
            <a:custGeom>
              <a:rect b="b" l="l" r="r" t="t"/>
              <a:pathLst>
                <a:path extrusionOk="0" h="523" w="323">
                  <a:moveTo>
                    <a:pt x="63" y="0"/>
                  </a:moveTo>
                  <a:cubicBezTo>
                    <a:pt x="55" y="0"/>
                    <a:pt x="46" y="2"/>
                    <a:pt x="39" y="6"/>
                  </a:cubicBezTo>
                  <a:cubicBezTo>
                    <a:pt x="10" y="21"/>
                    <a:pt x="1" y="56"/>
                    <a:pt x="15" y="85"/>
                  </a:cubicBezTo>
                  <a:lnTo>
                    <a:pt x="213" y="491"/>
                  </a:lnTo>
                  <a:cubicBezTo>
                    <a:pt x="221" y="511"/>
                    <a:pt x="239" y="522"/>
                    <a:pt x="259" y="522"/>
                  </a:cubicBezTo>
                  <a:cubicBezTo>
                    <a:pt x="268" y="522"/>
                    <a:pt x="276" y="520"/>
                    <a:pt x="285" y="517"/>
                  </a:cubicBezTo>
                  <a:cubicBezTo>
                    <a:pt x="311" y="502"/>
                    <a:pt x="323" y="467"/>
                    <a:pt x="308" y="438"/>
                  </a:cubicBezTo>
                  <a:lnTo>
                    <a:pt x="111" y="30"/>
                  </a:lnTo>
                  <a:cubicBezTo>
                    <a:pt x="101" y="11"/>
                    <a:pt x="82" y="0"/>
                    <a:pt x="63"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3"/>
            <p:cNvSpPr/>
            <p:nvPr/>
          </p:nvSpPr>
          <p:spPr>
            <a:xfrm>
              <a:off x="2312152" y="2918610"/>
              <a:ext cx="13744" cy="38771"/>
            </a:xfrm>
            <a:custGeom>
              <a:rect b="b" l="l" r="r" t="t"/>
              <a:pathLst>
                <a:path extrusionOk="0" h="567" w="201">
                  <a:moveTo>
                    <a:pt x="142" y="0"/>
                  </a:moveTo>
                  <a:cubicBezTo>
                    <a:pt x="116" y="0"/>
                    <a:pt x="93" y="19"/>
                    <a:pt x="88" y="47"/>
                  </a:cubicBezTo>
                  <a:lnTo>
                    <a:pt x="7" y="497"/>
                  </a:lnTo>
                  <a:cubicBezTo>
                    <a:pt x="1" y="529"/>
                    <a:pt x="18" y="558"/>
                    <a:pt x="50" y="566"/>
                  </a:cubicBezTo>
                  <a:lnTo>
                    <a:pt x="62" y="566"/>
                  </a:lnTo>
                  <a:cubicBezTo>
                    <a:pt x="88" y="563"/>
                    <a:pt x="108" y="546"/>
                    <a:pt x="114" y="520"/>
                  </a:cubicBezTo>
                  <a:lnTo>
                    <a:pt x="195" y="68"/>
                  </a:lnTo>
                  <a:cubicBezTo>
                    <a:pt x="201" y="39"/>
                    <a:pt x="184" y="7"/>
                    <a:pt x="152" y="1"/>
                  </a:cubicBezTo>
                  <a:cubicBezTo>
                    <a:pt x="148" y="0"/>
                    <a:pt x="145" y="0"/>
                    <a:pt x="142"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3"/>
            <p:cNvSpPr/>
            <p:nvPr/>
          </p:nvSpPr>
          <p:spPr>
            <a:xfrm>
              <a:off x="2264012" y="2945552"/>
              <a:ext cx="13744" cy="38771"/>
            </a:xfrm>
            <a:custGeom>
              <a:rect b="b" l="l" r="r" t="t"/>
              <a:pathLst>
                <a:path extrusionOk="0" h="567" w="201">
                  <a:moveTo>
                    <a:pt x="146" y="1"/>
                  </a:moveTo>
                  <a:cubicBezTo>
                    <a:pt x="119" y="1"/>
                    <a:pt x="93" y="21"/>
                    <a:pt x="87" y="48"/>
                  </a:cubicBezTo>
                  <a:lnTo>
                    <a:pt x="6" y="500"/>
                  </a:lnTo>
                  <a:cubicBezTo>
                    <a:pt x="0" y="532"/>
                    <a:pt x="18" y="561"/>
                    <a:pt x="50" y="567"/>
                  </a:cubicBezTo>
                  <a:lnTo>
                    <a:pt x="61" y="567"/>
                  </a:lnTo>
                  <a:cubicBezTo>
                    <a:pt x="87" y="567"/>
                    <a:pt x="108" y="546"/>
                    <a:pt x="114" y="520"/>
                  </a:cubicBezTo>
                  <a:lnTo>
                    <a:pt x="195" y="71"/>
                  </a:lnTo>
                  <a:cubicBezTo>
                    <a:pt x="200" y="39"/>
                    <a:pt x="183" y="10"/>
                    <a:pt x="151" y="1"/>
                  </a:cubicBezTo>
                  <a:cubicBezTo>
                    <a:pt x="149" y="1"/>
                    <a:pt x="148" y="1"/>
                    <a:pt x="146"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3"/>
            <p:cNvSpPr/>
            <p:nvPr/>
          </p:nvSpPr>
          <p:spPr>
            <a:xfrm>
              <a:off x="2282612" y="2848042"/>
              <a:ext cx="24275" cy="34600"/>
            </a:xfrm>
            <a:custGeom>
              <a:rect b="b" l="l" r="r" t="t"/>
              <a:pathLst>
                <a:path extrusionOk="0" h="506" w="355">
                  <a:moveTo>
                    <a:pt x="62" y="1"/>
                  </a:moveTo>
                  <a:cubicBezTo>
                    <a:pt x="52" y="1"/>
                    <a:pt x="42" y="3"/>
                    <a:pt x="33" y="10"/>
                  </a:cubicBezTo>
                  <a:cubicBezTo>
                    <a:pt x="7" y="27"/>
                    <a:pt x="1" y="62"/>
                    <a:pt x="15" y="88"/>
                  </a:cubicBezTo>
                  <a:lnTo>
                    <a:pt x="247" y="476"/>
                  </a:lnTo>
                  <a:cubicBezTo>
                    <a:pt x="256" y="494"/>
                    <a:pt x="273" y="502"/>
                    <a:pt x="291" y="505"/>
                  </a:cubicBezTo>
                  <a:cubicBezTo>
                    <a:pt x="302" y="505"/>
                    <a:pt x="311" y="502"/>
                    <a:pt x="320" y="497"/>
                  </a:cubicBezTo>
                  <a:cubicBezTo>
                    <a:pt x="346" y="476"/>
                    <a:pt x="355" y="442"/>
                    <a:pt x="337" y="415"/>
                  </a:cubicBezTo>
                  <a:lnTo>
                    <a:pt x="108" y="27"/>
                  </a:lnTo>
                  <a:cubicBezTo>
                    <a:pt x="97" y="10"/>
                    <a:pt x="80" y="1"/>
                    <a:pt x="62"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3"/>
            <p:cNvSpPr/>
            <p:nvPr/>
          </p:nvSpPr>
          <p:spPr>
            <a:xfrm>
              <a:off x="2156792" y="3121220"/>
              <a:ext cx="20856" cy="36378"/>
            </a:xfrm>
            <a:custGeom>
              <a:rect b="b" l="l" r="r" t="t"/>
              <a:pathLst>
                <a:path extrusionOk="0" h="532" w="305">
                  <a:moveTo>
                    <a:pt x="241" y="0"/>
                  </a:moveTo>
                  <a:cubicBezTo>
                    <a:pt x="221" y="0"/>
                    <a:pt x="203" y="12"/>
                    <a:pt x="194" y="33"/>
                  </a:cubicBezTo>
                  <a:lnTo>
                    <a:pt x="9" y="447"/>
                  </a:lnTo>
                  <a:cubicBezTo>
                    <a:pt x="0" y="470"/>
                    <a:pt x="3" y="494"/>
                    <a:pt x="17" y="514"/>
                  </a:cubicBezTo>
                  <a:cubicBezTo>
                    <a:pt x="23" y="517"/>
                    <a:pt x="29" y="523"/>
                    <a:pt x="35" y="526"/>
                  </a:cubicBezTo>
                  <a:cubicBezTo>
                    <a:pt x="42" y="529"/>
                    <a:pt x="49" y="531"/>
                    <a:pt x="57" y="531"/>
                  </a:cubicBezTo>
                  <a:cubicBezTo>
                    <a:pt x="78" y="531"/>
                    <a:pt x="99" y="518"/>
                    <a:pt x="107" y="497"/>
                  </a:cubicBezTo>
                  <a:lnTo>
                    <a:pt x="293" y="82"/>
                  </a:lnTo>
                  <a:cubicBezTo>
                    <a:pt x="304" y="53"/>
                    <a:pt x="293" y="21"/>
                    <a:pt x="267" y="7"/>
                  </a:cubicBezTo>
                  <a:cubicBezTo>
                    <a:pt x="258" y="2"/>
                    <a:pt x="250" y="0"/>
                    <a:pt x="241"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3"/>
            <p:cNvSpPr/>
            <p:nvPr/>
          </p:nvSpPr>
          <p:spPr>
            <a:xfrm>
              <a:off x="2238438" y="3036702"/>
              <a:ext cx="19078" cy="37199"/>
            </a:xfrm>
            <a:custGeom>
              <a:rect b="b" l="l" r="r" t="t"/>
              <a:pathLst>
                <a:path extrusionOk="0" h="544" w="279">
                  <a:moveTo>
                    <a:pt x="62" y="1"/>
                  </a:moveTo>
                  <a:cubicBezTo>
                    <a:pt x="55" y="1"/>
                    <a:pt x="48" y="2"/>
                    <a:pt x="41" y="5"/>
                  </a:cubicBezTo>
                  <a:cubicBezTo>
                    <a:pt x="12" y="16"/>
                    <a:pt x="0" y="51"/>
                    <a:pt x="12" y="80"/>
                  </a:cubicBezTo>
                  <a:lnTo>
                    <a:pt x="169" y="509"/>
                  </a:lnTo>
                  <a:cubicBezTo>
                    <a:pt x="174" y="529"/>
                    <a:pt x="195" y="544"/>
                    <a:pt x="218" y="544"/>
                  </a:cubicBezTo>
                  <a:cubicBezTo>
                    <a:pt x="224" y="544"/>
                    <a:pt x="232" y="544"/>
                    <a:pt x="238" y="541"/>
                  </a:cubicBezTo>
                  <a:cubicBezTo>
                    <a:pt x="267" y="527"/>
                    <a:pt x="279" y="495"/>
                    <a:pt x="267" y="466"/>
                  </a:cubicBezTo>
                  <a:lnTo>
                    <a:pt x="111" y="37"/>
                  </a:lnTo>
                  <a:cubicBezTo>
                    <a:pt x="104" y="14"/>
                    <a:pt x="84" y="1"/>
                    <a:pt x="62"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3"/>
            <p:cNvSpPr/>
            <p:nvPr/>
          </p:nvSpPr>
          <p:spPr>
            <a:xfrm>
              <a:off x="2366924" y="3218730"/>
              <a:ext cx="21676" cy="36173"/>
            </a:xfrm>
            <a:custGeom>
              <a:rect b="b" l="l" r="r" t="t"/>
              <a:pathLst>
                <a:path extrusionOk="0" h="529" w="317">
                  <a:moveTo>
                    <a:pt x="254" y="1"/>
                  </a:moveTo>
                  <a:cubicBezTo>
                    <a:pt x="234" y="1"/>
                    <a:pt x="214" y="13"/>
                    <a:pt x="206" y="33"/>
                  </a:cubicBezTo>
                  <a:lnTo>
                    <a:pt x="12" y="442"/>
                  </a:lnTo>
                  <a:cubicBezTo>
                    <a:pt x="0" y="471"/>
                    <a:pt x="9" y="506"/>
                    <a:pt x="35" y="520"/>
                  </a:cubicBezTo>
                  <a:cubicBezTo>
                    <a:pt x="44" y="526"/>
                    <a:pt x="52" y="526"/>
                    <a:pt x="61" y="529"/>
                  </a:cubicBezTo>
                  <a:cubicBezTo>
                    <a:pt x="81" y="526"/>
                    <a:pt x="99" y="514"/>
                    <a:pt x="107" y="497"/>
                  </a:cubicBezTo>
                  <a:lnTo>
                    <a:pt x="302" y="85"/>
                  </a:lnTo>
                  <a:cubicBezTo>
                    <a:pt x="316" y="56"/>
                    <a:pt x="304" y="24"/>
                    <a:pt x="278" y="7"/>
                  </a:cubicBezTo>
                  <a:cubicBezTo>
                    <a:pt x="271" y="3"/>
                    <a:pt x="262" y="1"/>
                    <a:pt x="254"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3"/>
            <p:cNvSpPr/>
            <p:nvPr/>
          </p:nvSpPr>
          <p:spPr>
            <a:xfrm>
              <a:off x="2141886" y="3438024"/>
              <a:ext cx="34190" cy="22292"/>
            </a:xfrm>
            <a:custGeom>
              <a:rect b="b" l="l" r="r" t="t"/>
              <a:pathLst>
                <a:path extrusionOk="0" h="326" w="500">
                  <a:moveTo>
                    <a:pt x="63" y="0"/>
                  </a:moveTo>
                  <a:cubicBezTo>
                    <a:pt x="43" y="0"/>
                    <a:pt x="23" y="11"/>
                    <a:pt x="15" y="30"/>
                  </a:cubicBezTo>
                  <a:cubicBezTo>
                    <a:pt x="1" y="59"/>
                    <a:pt x="12" y="93"/>
                    <a:pt x="38" y="108"/>
                  </a:cubicBezTo>
                  <a:lnTo>
                    <a:pt x="421" y="319"/>
                  </a:lnTo>
                  <a:cubicBezTo>
                    <a:pt x="429" y="324"/>
                    <a:pt x="437" y="326"/>
                    <a:pt x="445" y="326"/>
                  </a:cubicBezTo>
                  <a:cubicBezTo>
                    <a:pt x="465" y="326"/>
                    <a:pt x="483" y="315"/>
                    <a:pt x="493" y="296"/>
                  </a:cubicBezTo>
                  <a:cubicBezTo>
                    <a:pt x="496" y="288"/>
                    <a:pt x="499" y="279"/>
                    <a:pt x="499" y="270"/>
                  </a:cubicBezTo>
                  <a:cubicBezTo>
                    <a:pt x="499" y="247"/>
                    <a:pt x="488" y="227"/>
                    <a:pt x="470" y="218"/>
                  </a:cubicBezTo>
                  <a:lnTo>
                    <a:pt x="88" y="6"/>
                  </a:lnTo>
                  <a:cubicBezTo>
                    <a:pt x="80" y="2"/>
                    <a:pt x="71" y="0"/>
                    <a:pt x="63"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3"/>
            <p:cNvSpPr/>
            <p:nvPr/>
          </p:nvSpPr>
          <p:spPr>
            <a:xfrm>
              <a:off x="2088344" y="3462641"/>
              <a:ext cx="16753" cy="15727"/>
            </a:xfrm>
            <a:custGeom>
              <a:rect b="b" l="l" r="r" t="t"/>
              <a:pathLst>
                <a:path extrusionOk="0" h="230" w="245">
                  <a:moveTo>
                    <a:pt x="1" y="0"/>
                  </a:moveTo>
                  <a:lnTo>
                    <a:pt x="1" y="130"/>
                  </a:lnTo>
                  <a:lnTo>
                    <a:pt x="166" y="223"/>
                  </a:lnTo>
                  <a:cubicBezTo>
                    <a:pt x="174" y="227"/>
                    <a:pt x="182" y="229"/>
                    <a:pt x="190" y="229"/>
                  </a:cubicBezTo>
                  <a:cubicBezTo>
                    <a:pt x="211" y="229"/>
                    <a:pt x="230" y="218"/>
                    <a:pt x="239" y="197"/>
                  </a:cubicBezTo>
                  <a:cubicBezTo>
                    <a:pt x="242" y="191"/>
                    <a:pt x="244" y="180"/>
                    <a:pt x="244" y="171"/>
                  </a:cubicBezTo>
                  <a:cubicBezTo>
                    <a:pt x="244" y="151"/>
                    <a:pt x="236" y="130"/>
                    <a:pt x="218" y="119"/>
                  </a:cubicBezTo>
                  <a:lnTo>
                    <a:pt x="1" y="0"/>
                  </a:ln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3"/>
            <p:cNvSpPr/>
            <p:nvPr/>
          </p:nvSpPr>
          <p:spPr>
            <a:xfrm>
              <a:off x="2197820" y="3503669"/>
              <a:ext cx="17710" cy="26190"/>
            </a:xfrm>
            <a:custGeom>
              <a:rect b="b" l="l" r="r" t="t"/>
              <a:pathLst>
                <a:path extrusionOk="0" h="383" w="259">
                  <a:moveTo>
                    <a:pt x="195" y="0"/>
                  </a:moveTo>
                  <a:cubicBezTo>
                    <a:pt x="175" y="0"/>
                    <a:pt x="154" y="14"/>
                    <a:pt x="145" y="35"/>
                  </a:cubicBezTo>
                  <a:lnTo>
                    <a:pt x="0" y="368"/>
                  </a:lnTo>
                  <a:lnTo>
                    <a:pt x="44" y="374"/>
                  </a:lnTo>
                  <a:lnTo>
                    <a:pt x="116" y="383"/>
                  </a:lnTo>
                  <a:lnTo>
                    <a:pt x="247" y="84"/>
                  </a:lnTo>
                  <a:cubicBezTo>
                    <a:pt x="258" y="55"/>
                    <a:pt x="247" y="20"/>
                    <a:pt x="218" y="6"/>
                  </a:cubicBezTo>
                  <a:cubicBezTo>
                    <a:pt x="211" y="2"/>
                    <a:pt x="203" y="0"/>
                    <a:pt x="195"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3"/>
            <p:cNvSpPr/>
            <p:nvPr/>
          </p:nvSpPr>
          <p:spPr>
            <a:xfrm>
              <a:off x="2410277" y="3144196"/>
              <a:ext cx="12992" cy="39182"/>
            </a:xfrm>
            <a:custGeom>
              <a:rect b="b" l="l" r="r" t="t"/>
              <a:pathLst>
                <a:path extrusionOk="0" h="573" w="190">
                  <a:moveTo>
                    <a:pt x="59" y="1"/>
                  </a:moveTo>
                  <a:cubicBezTo>
                    <a:pt x="57" y="1"/>
                    <a:pt x="55" y="1"/>
                    <a:pt x="53" y="1"/>
                  </a:cubicBezTo>
                  <a:cubicBezTo>
                    <a:pt x="21" y="10"/>
                    <a:pt x="1" y="39"/>
                    <a:pt x="7" y="68"/>
                  </a:cubicBezTo>
                  <a:lnTo>
                    <a:pt x="79" y="523"/>
                  </a:lnTo>
                  <a:cubicBezTo>
                    <a:pt x="82" y="549"/>
                    <a:pt x="102" y="569"/>
                    <a:pt x="131" y="572"/>
                  </a:cubicBezTo>
                  <a:lnTo>
                    <a:pt x="140" y="569"/>
                  </a:lnTo>
                  <a:cubicBezTo>
                    <a:pt x="169" y="564"/>
                    <a:pt x="189" y="535"/>
                    <a:pt x="184" y="503"/>
                  </a:cubicBezTo>
                  <a:lnTo>
                    <a:pt x="114" y="50"/>
                  </a:lnTo>
                  <a:cubicBezTo>
                    <a:pt x="111" y="21"/>
                    <a:pt x="86" y="1"/>
                    <a:pt x="59"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3"/>
            <p:cNvSpPr/>
            <p:nvPr/>
          </p:nvSpPr>
          <p:spPr>
            <a:xfrm>
              <a:off x="2418072" y="2919362"/>
              <a:ext cx="23249" cy="35011"/>
            </a:xfrm>
            <a:custGeom>
              <a:rect b="b" l="l" r="r" t="t"/>
              <a:pathLst>
                <a:path extrusionOk="0" h="512" w="340">
                  <a:moveTo>
                    <a:pt x="278" y="0"/>
                  </a:moveTo>
                  <a:cubicBezTo>
                    <a:pt x="259" y="0"/>
                    <a:pt x="242" y="10"/>
                    <a:pt x="232" y="28"/>
                  </a:cubicBezTo>
                  <a:lnTo>
                    <a:pt x="15" y="425"/>
                  </a:lnTo>
                  <a:cubicBezTo>
                    <a:pt x="0" y="451"/>
                    <a:pt x="9" y="486"/>
                    <a:pt x="35" y="503"/>
                  </a:cubicBezTo>
                  <a:cubicBezTo>
                    <a:pt x="44" y="509"/>
                    <a:pt x="52" y="512"/>
                    <a:pt x="61" y="512"/>
                  </a:cubicBezTo>
                  <a:cubicBezTo>
                    <a:pt x="81" y="512"/>
                    <a:pt x="99" y="500"/>
                    <a:pt x="107" y="483"/>
                  </a:cubicBezTo>
                  <a:lnTo>
                    <a:pt x="325" y="89"/>
                  </a:lnTo>
                  <a:cubicBezTo>
                    <a:pt x="339" y="60"/>
                    <a:pt x="331" y="25"/>
                    <a:pt x="304" y="7"/>
                  </a:cubicBezTo>
                  <a:cubicBezTo>
                    <a:pt x="296" y="3"/>
                    <a:pt x="287" y="0"/>
                    <a:pt x="278"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3"/>
            <p:cNvSpPr/>
            <p:nvPr/>
          </p:nvSpPr>
          <p:spPr>
            <a:xfrm>
              <a:off x="2345111" y="3039301"/>
              <a:ext cx="33369" cy="25095"/>
            </a:xfrm>
            <a:custGeom>
              <a:rect b="b" l="l" r="r" t="t"/>
              <a:pathLst>
                <a:path extrusionOk="0" h="367" w="488">
                  <a:moveTo>
                    <a:pt x="61" y="0"/>
                  </a:moveTo>
                  <a:cubicBezTo>
                    <a:pt x="44" y="0"/>
                    <a:pt x="27" y="9"/>
                    <a:pt x="18" y="28"/>
                  </a:cubicBezTo>
                  <a:cubicBezTo>
                    <a:pt x="0" y="54"/>
                    <a:pt x="9" y="88"/>
                    <a:pt x="32" y="106"/>
                  </a:cubicBezTo>
                  <a:lnTo>
                    <a:pt x="394" y="355"/>
                  </a:lnTo>
                  <a:cubicBezTo>
                    <a:pt x="403" y="364"/>
                    <a:pt x="415" y="367"/>
                    <a:pt x="423" y="367"/>
                  </a:cubicBezTo>
                  <a:cubicBezTo>
                    <a:pt x="444" y="367"/>
                    <a:pt x="461" y="355"/>
                    <a:pt x="470" y="341"/>
                  </a:cubicBezTo>
                  <a:cubicBezTo>
                    <a:pt x="487" y="312"/>
                    <a:pt x="479" y="277"/>
                    <a:pt x="452" y="260"/>
                  </a:cubicBezTo>
                  <a:lnTo>
                    <a:pt x="90" y="10"/>
                  </a:lnTo>
                  <a:cubicBezTo>
                    <a:pt x="81" y="4"/>
                    <a:pt x="71" y="0"/>
                    <a:pt x="61"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3"/>
            <p:cNvSpPr/>
            <p:nvPr/>
          </p:nvSpPr>
          <p:spPr>
            <a:xfrm>
              <a:off x="2108379" y="3212781"/>
              <a:ext cx="21882" cy="35968"/>
            </a:xfrm>
            <a:custGeom>
              <a:rect b="b" l="l" r="r" t="t"/>
              <a:pathLst>
                <a:path extrusionOk="0" h="526" w="320">
                  <a:moveTo>
                    <a:pt x="257" y="1"/>
                  </a:moveTo>
                  <a:cubicBezTo>
                    <a:pt x="237" y="1"/>
                    <a:pt x="218" y="12"/>
                    <a:pt x="209" y="30"/>
                  </a:cubicBezTo>
                  <a:lnTo>
                    <a:pt x="15" y="442"/>
                  </a:lnTo>
                  <a:cubicBezTo>
                    <a:pt x="1" y="471"/>
                    <a:pt x="12" y="506"/>
                    <a:pt x="41" y="520"/>
                  </a:cubicBezTo>
                  <a:cubicBezTo>
                    <a:pt x="47" y="523"/>
                    <a:pt x="56" y="526"/>
                    <a:pt x="64" y="526"/>
                  </a:cubicBezTo>
                  <a:cubicBezTo>
                    <a:pt x="85" y="526"/>
                    <a:pt x="102" y="514"/>
                    <a:pt x="111" y="494"/>
                  </a:cubicBezTo>
                  <a:lnTo>
                    <a:pt x="305" y="85"/>
                  </a:lnTo>
                  <a:cubicBezTo>
                    <a:pt x="320" y="56"/>
                    <a:pt x="311" y="21"/>
                    <a:pt x="282" y="7"/>
                  </a:cubicBezTo>
                  <a:cubicBezTo>
                    <a:pt x="274" y="3"/>
                    <a:pt x="266" y="1"/>
                    <a:pt x="257"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3"/>
            <p:cNvSpPr/>
            <p:nvPr/>
          </p:nvSpPr>
          <p:spPr>
            <a:xfrm>
              <a:off x="2411918" y="3082380"/>
              <a:ext cx="33575" cy="24685"/>
            </a:xfrm>
            <a:custGeom>
              <a:rect b="b" l="l" r="r" t="t"/>
              <a:pathLst>
                <a:path extrusionOk="0" h="361" w="491">
                  <a:moveTo>
                    <a:pt x="427" y="0"/>
                  </a:moveTo>
                  <a:cubicBezTo>
                    <a:pt x="417" y="0"/>
                    <a:pt x="407" y="3"/>
                    <a:pt x="397" y="9"/>
                  </a:cubicBezTo>
                  <a:lnTo>
                    <a:pt x="35" y="253"/>
                  </a:lnTo>
                  <a:cubicBezTo>
                    <a:pt x="9" y="270"/>
                    <a:pt x="0" y="305"/>
                    <a:pt x="18" y="331"/>
                  </a:cubicBezTo>
                  <a:cubicBezTo>
                    <a:pt x="26" y="349"/>
                    <a:pt x="44" y="360"/>
                    <a:pt x="64" y="360"/>
                  </a:cubicBezTo>
                  <a:cubicBezTo>
                    <a:pt x="73" y="360"/>
                    <a:pt x="84" y="357"/>
                    <a:pt x="90" y="351"/>
                  </a:cubicBezTo>
                  <a:lnTo>
                    <a:pt x="455" y="105"/>
                  </a:lnTo>
                  <a:cubicBezTo>
                    <a:pt x="481" y="88"/>
                    <a:pt x="490" y="53"/>
                    <a:pt x="473" y="27"/>
                  </a:cubicBezTo>
                  <a:cubicBezTo>
                    <a:pt x="463" y="10"/>
                    <a:pt x="446" y="0"/>
                    <a:pt x="427"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3"/>
            <p:cNvSpPr/>
            <p:nvPr/>
          </p:nvSpPr>
          <p:spPr>
            <a:xfrm>
              <a:off x="2349829" y="3109253"/>
              <a:ext cx="16138" cy="38361"/>
            </a:xfrm>
            <a:custGeom>
              <a:rect b="b" l="l" r="r" t="t"/>
              <a:pathLst>
                <a:path extrusionOk="0" h="561" w="236">
                  <a:moveTo>
                    <a:pt x="178" y="1"/>
                  </a:moveTo>
                  <a:cubicBezTo>
                    <a:pt x="152" y="1"/>
                    <a:pt x="128" y="17"/>
                    <a:pt x="123" y="42"/>
                  </a:cubicBezTo>
                  <a:lnTo>
                    <a:pt x="9" y="486"/>
                  </a:lnTo>
                  <a:cubicBezTo>
                    <a:pt x="1" y="518"/>
                    <a:pt x="15" y="550"/>
                    <a:pt x="47" y="559"/>
                  </a:cubicBezTo>
                  <a:cubicBezTo>
                    <a:pt x="52" y="560"/>
                    <a:pt x="57" y="561"/>
                    <a:pt x="62" y="561"/>
                  </a:cubicBezTo>
                  <a:cubicBezTo>
                    <a:pt x="75" y="561"/>
                    <a:pt x="88" y="555"/>
                    <a:pt x="96" y="547"/>
                  </a:cubicBezTo>
                  <a:cubicBezTo>
                    <a:pt x="105" y="538"/>
                    <a:pt x="111" y="530"/>
                    <a:pt x="111" y="518"/>
                  </a:cubicBezTo>
                  <a:lnTo>
                    <a:pt x="224" y="74"/>
                  </a:lnTo>
                  <a:cubicBezTo>
                    <a:pt x="236" y="45"/>
                    <a:pt x="218" y="13"/>
                    <a:pt x="189" y="2"/>
                  </a:cubicBezTo>
                  <a:cubicBezTo>
                    <a:pt x="185" y="1"/>
                    <a:pt x="182" y="1"/>
                    <a:pt x="178"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3"/>
            <p:cNvSpPr/>
            <p:nvPr/>
          </p:nvSpPr>
          <p:spPr>
            <a:xfrm>
              <a:off x="2447749" y="2820690"/>
              <a:ext cx="13950" cy="17916"/>
            </a:xfrm>
            <a:custGeom>
              <a:rect b="b" l="l" r="r" t="t"/>
              <a:pathLst>
                <a:path extrusionOk="0" h="262" w="204">
                  <a:moveTo>
                    <a:pt x="123" y="1"/>
                  </a:moveTo>
                  <a:lnTo>
                    <a:pt x="18" y="172"/>
                  </a:lnTo>
                  <a:cubicBezTo>
                    <a:pt x="1" y="198"/>
                    <a:pt x="10" y="233"/>
                    <a:pt x="33" y="253"/>
                  </a:cubicBezTo>
                  <a:cubicBezTo>
                    <a:pt x="41" y="259"/>
                    <a:pt x="53" y="262"/>
                    <a:pt x="65" y="262"/>
                  </a:cubicBezTo>
                  <a:cubicBezTo>
                    <a:pt x="82" y="262"/>
                    <a:pt x="99" y="250"/>
                    <a:pt x="108" y="236"/>
                  </a:cubicBezTo>
                  <a:lnTo>
                    <a:pt x="204" y="82"/>
                  </a:lnTo>
                  <a:cubicBezTo>
                    <a:pt x="178" y="53"/>
                    <a:pt x="152" y="27"/>
                    <a:pt x="123"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3"/>
            <p:cNvSpPr/>
            <p:nvPr/>
          </p:nvSpPr>
          <p:spPr>
            <a:xfrm>
              <a:off x="2144894" y="3316103"/>
              <a:ext cx="28583" cy="30634"/>
            </a:xfrm>
            <a:custGeom>
              <a:rect b="b" l="l" r="r" t="t"/>
              <a:pathLst>
                <a:path extrusionOk="0" h="448" w="418">
                  <a:moveTo>
                    <a:pt x="58" y="0"/>
                  </a:moveTo>
                  <a:cubicBezTo>
                    <a:pt x="44" y="0"/>
                    <a:pt x="30" y="5"/>
                    <a:pt x="20" y="15"/>
                  </a:cubicBezTo>
                  <a:cubicBezTo>
                    <a:pt x="0" y="38"/>
                    <a:pt x="0" y="76"/>
                    <a:pt x="20" y="99"/>
                  </a:cubicBezTo>
                  <a:lnTo>
                    <a:pt x="319" y="430"/>
                  </a:lnTo>
                  <a:cubicBezTo>
                    <a:pt x="328" y="441"/>
                    <a:pt x="342" y="447"/>
                    <a:pt x="360" y="447"/>
                  </a:cubicBezTo>
                  <a:cubicBezTo>
                    <a:pt x="371" y="447"/>
                    <a:pt x="386" y="441"/>
                    <a:pt x="394" y="433"/>
                  </a:cubicBezTo>
                  <a:cubicBezTo>
                    <a:pt x="418" y="409"/>
                    <a:pt x="418" y="372"/>
                    <a:pt x="394" y="348"/>
                  </a:cubicBezTo>
                  <a:lnTo>
                    <a:pt x="99" y="18"/>
                  </a:lnTo>
                  <a:cubicBezTo>
                    <a:pt x="88" y="6"/>
                    <a:pt x="73" y="0"/>
                    <a:pt x="58"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3"/>
            <p:cNvSpPr/>
            <p:nvPr/>
          </p:nvSpPr>
          <p:spPr>
            <a:xfrm>
              <a:off x="2280287" y="3395355"/>
              <a:ext cx="28583" cy="30634"/>
            </a:xfrm>
            <a:custGeom>
              <a:rect b="b" l="l" r="r" t="t"/>
              <a:pathLst>
                <a:path extrusionOk="0" h="448" w="418">
                  <a:moveTo>
                    <a:pt x="60" y="1"/>
                  </a:moveTo>
                  <a:cubicBezTo>
                    <a:pt x="46" y="1"/>
                    <a:pt x="33" y="6"/>
                    <a:pt x="23" y="16"/>
                  </a:cubicBezTo>
                  <a:cubicBezTo>
                    <a:pt x="0" y="39"/>
                    <a:pt x="0" y="77"/>
                    <a:pt x="23" y="100"/>
                  </a:cubicBezTo>
                  <a:lnTo>
                    <a:pt x="319" y="430"/>
                  </a:lnTo>
                  <a:cubicBezTo>
                    <a:pt x="331" y="442"/>
                    <a:pt x="345" y="448"/>
                    <a:pt x="360" y="448"/>
                  </a:cubicBezTo>
                  <a:cubicBezTo>
                    <a:pt x="374" y="448"/>
                    <a:pt x="386" y="442"/>
                    <a:pt x="397" y="433"/>
                  </a:cubicBezTo>
                  <a:cubicBezTo>
                    <a:pt x="418" y="410"/>
                    <a:pt x="418" y="372"/>
                    <a:pt x="397" y="349"/>
                  </a:cubicBezTo>
                  <a:lnTo>
                    <a:pt x="99" y="19"/>
                  </a:lnTo>
                  <a:cubicBezTo>
                    <a:pt x="88" y="7"/>
                    <a:pt x="74" y="1"/>
                    <a:pt x="60"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3"/>
            <p:cNvSpPr/>
            <p:nvPr/>
          </p:nvSpPr>
          <p:spPr>
            <a:xfrm>
              <a:off x="2341487" y="3356721"/>
              <a:ext cx="11625" cy="39387"/>
            </a:xfrm>
            <a:custGeom>
              <a:rect b="b" l="l" r="r" t="t"/>
              <a:pathLst>
                <a:path extrusionOk="0" h="576" w="170">
                  <a:moveTo>
                    <a:pt x="112" y="1"/>
                  </a:moveTo>
                  <a:cubicBezTo>
                    <a:pt x="85" y="1"/>
                    <a:pt x="59" y="23"/>
                    <a:pt x="56" y="53"/>
                  </a:cubicBezTo>
                  <a:lnTo>
                    <a:pt x="4" y="508"/>
                  </a:lnTo>
                  <a:cubicBezTo>
                    <a:pt x="1" y="526"/>
                    <a:pt x="7" y="540"/>
                    <a:pt x="15" y="552"/>
                  </a:cubicBezTo>
                  <a:cubicBezTo>
                    <a:pt x="24" y="563"/>
                    <a:pt x="36" y="572"/>
                    <a:pt x="50" y="575"/>
                  </a:cubicBezTo>
                  <a:cubicBezTo>
                    <a:pt x="52" y="575"/>
                    <a:pt x="54" y="575"/>
                    <a:pt x="56" y="575"/>
                  </a:cubicBezTo>
                  <a:cubicBezTo>
                    <a:pt x="85" y="575"/>
                    <a:pt x="108" y="553"/>
                    <a:pt x="111" y="523"/>
                  </a:cubicBezTo>
                  <a:lnTo>
                    <a:pt x="163" y="68"/>
                  </a:lnTo>
                  <a:cubicBezTo>
                    <a:pt x="169" y="36"/>
                    <a:pt x="149" y="7"/>
                    <a:pt x="117" y="1"/>
                  </a:cubicBezTo>
                  <a:cubicBezTo>
                    <a:pt x="115" y="1"/>
                    <a:pt x="114" y="1"/>
                    <a:pt x="112"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3"/>
            <p:cNvSpPr/>
            <p:nvPr/>
          </p:nvSpPr>
          <p:spPr>
            <a:xfrm>
              <a:off x="2240832" y="3451700"/>
              <a:ext cx="28583" cy="30771"/>
            </a:xfrm>
            <a:custGeom>
              <a:rect b="b" l="l" r="r" t="t"/>
              <a:pathLst>
                <a:path extrusionOk="0" h="450" w="418">
                  <a:moveTo>
                    <a:pt x="60" y="1"/>
                  </a:moveTo>
                  <a:cubicBezTo>
                    <a:pt x="45" y="1"/>
                    <a:pt x="31" y="6"/>
                    <a:pt x="21" y="18"/>
                  </a:cubicBezTo>
                  <a:cubicBezTo>
                    <a:pt x="0" y="41"/>
                    <a:pt x="0" y="76"/>
                    <a:pt x="21" y="99"/>
                  </a:cubicBezTo>
                  <a:lnTo>
                    <a:pt x="319" y="433"/>
                  </a:lnTo>
                  <a:cubicBezTo>
                    <a:pt x="331" y="444"/>
                    <a:pt x="342" y="450"/>
                    <a:pt x="360" y="450"/>
                  </a:cubicBezTo>
                  <a:cubicBezTo>
                    <a:pt x="374" y="450"/>
                    <a:pt x="386" y="444"/>
                    <a:pt x="397" y="433"/>
                  </a:cubicBezTo>
                  <a:cubicBezTo>
                    <a:pt x="418" y="409"/>
                    <a:pt x="418" y="375"/>
                    <a:pt x="397" y="351"/>
                  </a:cubicBezTo>
                  <a:lnTo>
                    <a:pt x="99" y="18"/>
                  </a:lnTo>
                  <a:cubicBezTo>
                    <a:pt x="89" y="6"/>
                    <a:pt x="74" y="1"/>
                    <a:pt x="60"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3"/>
            <p:cNvSpPr/>
            <p:nvPr/>
          </p:nvSpPr>
          <p:spPr>
            <a:xfrm>
              <a:off x="2457323" y="3396586"/>
              <a:ext cx="27215" cy="10189"/>
            </a:xfrm>
            <a:custGeom>
              <a:rect b="b" l="l" r="r" t="t"/>
              <a:pathLst>
                <a:path extrusionOk="0" h="149" w="398">
                  <a:moveTo>
                    <a:pt x="397" y="1"/>
                  </a:moveTo>
                  <a:lnTo>
                    <a:pt x="52" y="33"/>
                  </a:lnTo>
                  <a:cubicBezTo>
                    <a:pt x="23" y="35"/>
                    <a:pt x="0" y="64"/>
                    <a:pt x="3" y="96"/>
                  </a:cubicBezTo>
                  <a:cubicBezTo>
                    <a:pt x="6" y="124"/>
                    <a:pt x="29" y="149"/>
                    <a:pt x="56" y="149"/>
                  </a:cubicBezTo>
                  <a:cubicBezTo>
                    <a:pt x="58" y="149"/>
                    <a:pt x="59" y="149"/>
                    <a:pt x="61" y="148"/>
                  </a:cubicBezTo>
                  <a:lnTo>
                    <a:pt x="397" y="119"/>
                  </a:lnTo>
                  <a:lnTo>
                    <a:pt x="397" y="1"/>
                  </a:ln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3"/>
            <p:cNvSpPr/>
            <p:nvPr/>
          </p:nvSpPr>
          <p:spPr>
            <a:xfrm>
              <a:off x="2190846" y="3268305"/>
              <a:ext cx="28651" cy="30839"/>
            </a:xfrm>
            <a:custGeom>
              <a:rect b="b" l="l" r="r" t="t"/>
              <a:pathLst>
                <a:path extrusionOk="0" h="451" w="419">
                  <a:moveTo>
                    <a:pt x="60" y="1"/>
                  </a:moveTo>
                  <a:cubicBezTo>
                    <a:pt x="46" y="1"/>
                    <a:pt x="31" y="7"/>
                    <a:pt x="21" y="18"/>
                  </a:cubicBezTo>
                  <a:cubicBezTo>
                    <a:pt x="1" y="42"/>
                    <a:pt x="1" y="76"/>
                    <a:pt x="21" y="100"/>
                  </a:cubicBezTo>
                  <a:lnTo>
                    <a:pt x="320" y="433"/>
                  </a:lnTo>
                  <a:cubicBezTo>
                    <a:pt x="328" y="442"/>
                    <a:pt x="343" y="450"/>
                    <a:pt x="360" y="450"/>
                  </a:cubicBezTo>
                  <a:cubicBezTo>
                    <a:pt x="372" y="450"/>
                    <a:pt x="386" y="444"/>
                    <a:pt x="395" y="433"/>
                  </a:cubicBezTo>
                  <a:cubicBezTo>
                    <a:pt x="418" y="410"/>
                    <a:pt x="418" y="375"/>
                    <a:pt x="395" y="352"/>
                  </a:cubicBezTo>
                  <a:lnTo>
                    <a:pt x="99" y="18"/>
                  </a:lnTo>
                  <a:cubicBezTo>
                    <a:pt x="89" y="7"/>
                    <a:pt x="75" y="1"/>
                    <a:pt x="60"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3"/>
            <p:cNvSpPr/>
            <p:nvPr/>
          </p:nvSpPr>
          <p:spPr>
            <a:xfrm>
              <a:off x="2282817" y="3284853"/>
              <a:ext cx="30634" cy="28241"/>
            </a:xfrm>
            <a:custGeom>
              <a:rect b="b" l="l" r="r" t="t"/>
              <a:pathLst>
                <a:path extrusionOk="0" h="413" w="448">
                  <a:moveTo>
                    <a:pt x="392" y="1"/>
                  </a:moveTo>
                  <a:cubicBezTo>
                    <a:pt x="380" y="1"/>
                    <a:pt x="368" y="5"/>
                    <a:pt x="357" y="14"/>
                  </a:cubicBezTo>
                  <a:lnTo>
                    <a:pt x="30" y="310"/>
                  </a:lnTo>
                  <a:cubicBezTo>
                    <a:pt x="7" y="333"/>
                    <a:pt x="1" y="368"/>
                    <a:pt x="21" y="391"/>
                  </a:cubicBezTo>
                  <a:cubicBezTo>
                    <a:pt x="31" y="406"/>
                    <a:pt x="47" y="413"/>
                    <a:pt x="64" y="413"/>
                  </a:cubicBezTo>
                  <a:cubicBezTo>
                    <a:pt x="76" y="413"/>
                    <a:pt x="89" y="409"/>
                    <a:pt x="99" y="400"/>
                  </a:cubicBezTo>
                  <a:lnTo>
                    <a:pt x="427" y="104"/>
                  </a:lnTo>
                  <a:cubicBezTo>
                    <a:pt x="439" y="92"/>
                    <a:pt x="444" y="78"/>
                    <a:pt x="447" y="63"/>
                  </a:cubicBezTo>
                  <a:cubicBezTo>
                    <a:pt x="447" y="49"/>
                    <a:pt x="442" y="34"/>
                    <a:pt x="433" y="23"/>
                  </a:cubicBezTo>
                  <a:cubicBezTo>
                    <a:pt x="423" y="8"/>
                    <a:pt x="408" y="1"/>
                    <a:pt x="392"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3"/>
            <p:cNvSpPr/>
            <p:nvPr/>
          </p:nvSpPr>
          <p:spPr>
            <a:xfrm>
              <a:off x="2416226" y="3365336"/>
              <a:ext cx="23318" cy="35079"/>
            </a:xfrm>
            <a:custGeom>
              <a:rect b="b" l="l" r="r" t="t"/>
              <a:pathLst>
                <a:path extrusionOk="0" h="513" w="341">
                  <a:moveTo>
                    <a:pt x="278" y="0"/>
                  </a:moveTo>
                  <a:cubicBezTo>
                    <a:pt x="259" y="0"/>
                    <a:pt x="241" y="11"/>
                    <a:pt x="233" y="29"/>
                  </a:cubicBezTo>
                  <a:lnTo>
                    <a:pt x="15" y="426"/>
                  </a:lnTo>
                  <a:cubicBezTo>
                    <a:pt x="1" y="455"/>
                    <a:pt x="10" y="490"/>
                    <a:pt x="36" y="507"/>
                  </a:cubicBezTo>
                  <a:cubicBezTo>
                    <a:pt x="44" y="510"/>
                    <a:pt x="53" y="513"/>
                    <a:pt x="65" y="513"/>
                  </a:cubicBezTo>
                  <a:cubicBezTo>
                    <a:pt x="82" y="513"/>
                    <a:pt x="99" y="501"/>
                    <a:pt x="108" y="484"/>
                  </a:cubicBezTo>
                  <a:lnTo>
                    <a:pt x="326" y="87"/>
                  </a:lnTo>
                  <a:cubicBezTo>
                    <a:pt x="340" y="58"/>
                    <a:pt x="331" y="26"/>
                    <a:pt x="305" y="8"/>
                  </a:cubicBezTo>
                  <a:cubicBezTo>
                    <a:pt x="297" y="3"/>
                    <a:pt x="287" y="0"/>
                    <a:pt x="278"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3"/>
            <p:cNvSpPr/>
            <p:nvPr/>
          </p:nvSpPr>
          <p:spPr>
            <a:xfrm>
              <a:off x="2428329" y="3283759"/>
              <a:ext cx="21882" cy="35763"/>
            </a:xfrm>
            <a:custGeom>
              <a:rect b="b" l="l" r="r" t="t"/>
              <a:pathLst>
                <a:path extrusionOk="0" h="523" w="320">
                  <a:moveTo>
                    <a:pt x="63" y="1"/>
                  </a:moveTo>
                  <a:cubicBezTo>
                    <a:pt x="54" y="1"/>
                    <a:pt x="46" y="3"/>
                    <a:pt x="38" y="7"/>
                  </a:cubicBezTo>
                  <a:cubicBezTo>
                    <a:pt x="9" y="21"/>
                    <a:pt x="1" y="56"/>
                    <a:pt x="12" y="85"/>
                  </a:cubicBezTo>
                  <a:lnTo>
                    <a:pt x="212" y="494"/>
                  </a:lnTo>
                  <a:cubicBezTo>
                    <a:pt x="218" y="511"/>
                    <a:pt x="238" y="523"/>
                    <a:pt x="259" y="523"/>
                  </a:cubicBezTo>
                  <a:cubicBezTo>
                    <a:pt x="267" y="523"/>
                    <a:pt x="276" y="523"/>
                    <a:pt x="282" y="517"/>
                  </a:cubicBezTo>
                  <a:cubicBezTo>
                    <a:pt x="311" y="503"/>
                    <a:pt x="320" y="468"/>
                    <a:pt x="305" y="439"/>
                  </a:cubicBezTo>
                  <a:lnTo>
                    <a:pt x="111" y="30"/>
                  </a:lnTo>
                  <a:cubicBezTo>
                    <a:pt x="101" y="12"/>
                    <a:pt x="82" y="1"/>
                    <a:pt x="63"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3"/>
            <p:cNvSpPr/>
            <p:nvPr/>
          </p:nvSpPr>
          <p:spPr>
            <a:xfrm>
              <a:off x="2388122" y="2966408"/>
              <a:ext cx="22087" cy="35968"/>
            </a:xfrm>
            <a:custGeom>
              <a:rect b="b" l="l" r="r" t="t"/>
              <a:pathLst>
                <a:path extrusionOk="0" h="526" w="323">
                  <a:moveTo>
                    <a:pt x="62" y="0"/>
                  </a:moveTo>
                  <a:cubicBezTo>
                    <a:pt x="54" y="0"/>
                    <a:pt x="46" y="2"/>
                    <a:pt x="38" y="6"/>
                  </a:cubicBezTo>
                  <a:cubicBezTo>
                    <a:pt x="9" y="24"/>
                    <a:pt x="0" y="56"/>
                    <a:pt x="15" y="85"/>
                  </a:cubicBezTo>
                  <a:lnTo>
                    <a:pt x="212" y="494"/>
                  </a:lnTo>
                  <a:cubicBezTo>
                    <a:pt x="221" y="514"/>
                    <a:pt x="238" y="525"/>
                    <a:pt x="258" y="525"/>
                  </a:cubicBezTo>
                  <a:cubicBezTo>
                    <a:pt x="267" y="525"/>
                    <a:pt x="276" y="522"/>
                    <a:pt x="284" y="520"/>
                  </a:cubicBezTo>
                  <a:cubicBezTo>
                    <a:pt x="310" y="502"/>
                    <a:pt x="322" y="467"/>
                    <a:pt x="308" y="441"/>
                  </a:cubicBezTo>
                  <a:lnTo>
                    <a:pt x="110" y="33"/>
                  </a:lnTo>
                  <a:cubicBezTo>
                    <a:pt x="100" y="12"/>
                    <a:pt x="81" y="0"/>
                    <a:pt x="62"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3"/>
            <p:cNvSpPr/>
            <p:nvPr/>
          </p:nvSpPr>
          <p:spPr>
            <a:xfrm>
              <a:off x="2416431" y="2846196"/>
              <a:ext cx="13744" cy="38840"/>
            </a:xfrm>
            <a:custGeom>
              <a:rect b="b" l="l" r="r" t="t"/>
              <a:pathLst>
                <a:path extrusionOk="0" h="568" w="201">
                  <a:moveTo>
                    <a:pt x="143" y="1"/>
                  </a:moveTo>
                  <a:cubicBezTo>
                    <a:pt x="117" y="1"/>
                    <a:pt x="93" y="22"/>
                    <a:pt x="88" y="48"/>
                  </a:cubicBezTo>
                  <a:lnTo>
                    <a:pt x="7" y="500"/>
                  </a:lnTo>
                  <a:cubicBezTo>
                    <a:pt x="1" y="529"/>
                    <a:pt x="21" y="561"/>
                    <a:pt x="50" y="567"/>
                  </a:cubicBezTo>
                  <a:lnTo>
                    <a:pt x="62" y="567"/>
                  </a:lnTo>
                  <a:cubicBezTo>
                    <a:pt x="88" y="567"/>
                    <a:pt x="108" y="547"/>
                    <a:pt x="114" y="524"/>
                  </a:cubicBezTo>
                  <a:lnTo>
                    <a:pt x="195" y="71"/>
                  </a:lnTo>
                  <a:cubicBezTo>
                    <a:pt x="201" y="40"/>
                    <a:pt x="183" y="11"/>
                    <a:pt x="152" y="2"/>
                  </a:cubicBezTo>
                  <a:cubicBezTo>
                    <a:pt x="149" y="1"/>
                    <a:pt x="146" y="1"/>
                    <a:pt x="143"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3"/>
            <p:cNvSpPr/>
            <p:nvPr/>
          </p:nvSpPr>
          <p:spPr>
            <a:xfrm>
              <a:off x="2368292" y="2873411"/>
              <a:ext cx="13744" cy="38771"/>
            </a:xfrm>
            <a:custGeom>
              <a:rect b="b" l="l" r="r" t="t"/>
              <a:pathLst>
                <a:path extrusionOk="0" h="567" w="201">
                  <a:moveTo>
                    <a:pt x="143" y="0"/>
                  </a:moveTo>
                  <a:cubicBezTo>
                    <a:pt x="116" y="0"/>
                    <a:pt x="93" y="19"/>
                    <a:pt x="90" y="47"/>
                  </a:cubicBezTo>
                  <a:lnTo>
                    <a:pt x="9" y="497"/>
                  </a:lnTo>
                  <a:cubicBezTo>
                    <a:pt x="0" y="529"/>
                    <a:pt x="21" y="558"/>
                    <a:pt x="50" y="566"/>
                  </a:cubicBezTo>
                  <a:lnTo>
                    <a:pt x="61" y="566"/>
                  </a:lnTo>
                  <a:cubicBezTo>
                    <a:pt x="87" y="566"/>
                    <a:pt x="111" y="546"/>
                    <a:pt x="113" y="520"/>
                  </a:cubicBezTo>
                  <a:lnTo>
                    <a:pt x="195" y="68"/>
                  </a:lnTo>
                  <a:cubicBezTo>
                    <a:pt x="200" y="39"/>
                    <a:pt x="183" y="10"/>
                    <a:pt x="154" y="1"/>
                  </a:cubicBezTo>
                  <a:cubicBezTo>
                    <a:pt x="150" y="0"/>
                    <a:pt x="147" y="0"/>
                    <a:pt x="143"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3"/>
            <p:cNvSpPr/>
            <p:nvPr/>
          </p:nvSpPr>
          <p:spPr>
            <a:xfrm>
              <a:off x="2383746" y="2773302"/>
              <a:ext cx="13950" cy="31592"/>
            </a:xfrm>
            <a:custGeom>
              <a:rect b="b" l="l" r="r" t="t"/>
              <a:pathLst>
                <a:path extrusionOk="0" h="462" w="204">
                  <a:moveTo>
                    <a:pt x="0" y="1"/>
                  </a:moveTo>
                  <a:lnTo>
                    <a:pt x="90" y="416"/>
                  </a:lnTo>
                  <a:cubicBezTo>
                    <a:pt x="96" y="436"/>
                    <a:pt x="111" y="450"/>
                    <a:pt x="128" y="459"/>
                  </a:cubicBezTo>
                  <a:cubicBezTo>
                    <a:pt x="132" y="460"/>
                    <a:pt x="137" y="461"/>
                    <a:pt x="143" y="461"/>
                  </a:cubicBezTo>
                  <a:cubicBezTo>
                    <a:pt x="148" y="461"/>
                    <a:pt x="153" y="460"/>
                    <a:pt x="157" y="459"/>
                  </a:cubicBezTo>
                  <a:cubicBezTo>
                    <a:pt x="186" y="447"/>
                    <a:pt x="203" y="418"/>
                    <a:pt x="198" y="389"/>
                  </a:cubicBezTo>
                  <a:lnTo>
                    <a:pt x="128" y="73"/>
                  </a:lnTo>
                  <a:lnTo>
                    <a:pt x="0" y="1"/>
                  </a:ln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3"/>
            <p:cNvSpPr/>
            <p:nvPr/>
          </p:nvSpPr>
          <p:spPr>
            <a:xfrm>
              <a:off x="2372668" y="3289435"/>
              <a:ext cx="21061" cy="36378"/>
            </a:xfrm>
            <a:custGeom>
              <a:rect b="b" l="l" r="r" t="t"/>
              <a:pathLst>
                <a:path extrusionOk="0" h="532" w="308">
                  <a:moveTo>
                    <a:pt x="247" y="1"/>
                  </a:moveTo>
                  <a:cubicBezTo>
                    <a:pt x="226" y="1"/>
                    <a:pt x="206" y="13"/>
                    <a:pt x="197" y="34"/>
                  </a:cubicBezTo>
                  <a:lnTo>
                    <a:pt x="12" y="449"/>
                  </a:lnTo>
                  <a:cubicBezTo>
                    <a:pt x="0" y="469"/>
                    <a:pt x="6" y="495"/>
                    <a:pt x="20" y="512"/>
                  </a:cubicBezTo>
                  <a:cubicBezTo>
                    <a:pt x="26" y="518"/>
                    <a:pt x="29" y="521"/>
                    <a:pt x="38" y="527"/>
                  </a:cubicBezTo>
                  <a:cubicBezTo>
                    <a:pt x="45" y="530"/>
                    <a:pt x="52" y="531"/>
                    <a:pt x="59" y="531"/>
                  </a:cubicBezTo>
                  <a:cubicBezTo>
                    <a:pt x="80" y="531"/>
                    <a:pt x="102" y="519"/>
                    <a:pt x="110" y="498"/>
                  </a:cubicBezTo>
                  <a:lnTo>
                    <a:pt x="293" y="83"/>
                  </a:lnTo>
                  <a:cubicBezTo>
                    <a:pt x="307" y="54"/>
                    <a:pt x="296" y="20"/>
                    <a:pt x="270" y="5"/>
                  </a:cubicBezTo>
                  <a:cubicBezTo>
                    <a:pt x="262" y="2"/>
                    <a:pt x="255" y="1"/>
                    <a:pt x="247"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3"/>
            <p:cNvSpPr/>
            <p:nvPr/>
          </p:nvSpPr>
          <p:spPr>
            <a:xfrm>
              <a:off x="2088754" y="3369986"/>
              <a:ext cx="28036" cy="12172"/>
            </a:xfrm>
            <a:custGeom>
              <a:rect b="b" l="l" r="r" t="t"/>
              <a:pathLst>
                <a:path extrusionOk="0" h="178" w="410">
                  <a:moveTo>
                    <a:pt x="352" y="0"/>
                  </a:moveTo>
                  <a:cubicBezTo>
                    <a:pt x="349" y="0"/>
                    <a:pt x="346" y="1"/>
                    <a:pt x="343" y="1"/>
                  </a:cubicBezTo>
                  <a:lnTo>
                    <a:pt x="1" y="59"/>
                  </a:lnTo>
                  <a:lnTo>
                    <a:pt x="1" y="178"/>
                  </a:lnTo>
                  <a:lnTo>
                    <a:pt x="363" y="114"/>
                  </a:lnTo>
                  <a:cubicBezTo>
                    <a:pt x="392" y="108"/>
                    <a:pt x="409" y="79"/>
                    <a:pt x="404" y="48"/>
                  </a:cubicBezTo>
                  <a:cubicBezTo>
                    <a:pt x="401" y="22"/>
                    <a:pt x="378" y="0"/>
                    <a:pt x="352"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3"/>
            <p:cNvSpPr/>
            <p:nvPr/>
          </p:nvSpPr>
          <p:spPr>
            <a:xfrm>
              <a:off x="2089370" y="3297435"/>
              <a:ext cx="19899" cy="10804"/>
            </a:xfrm>
            <a:custGeom>
              <a:rect b="b" l="l" r="r" t="t"/>
              <a:pathLst>
                <a:path extrusionOk="0" h="158" w="291">
                  <a:moveTo>
                    <a:pt x="233" y="0"/>
                  </a:moveTo>
                  <a:cubicBezTo>
                    <a:pt x="230" y="0"/>
                    <a:pt x="227" y="0"/>
                    <a:pt x="224" y="1"/>
                  </a:cubicBezTo>
                  <a:lnTo>
                    <a:pt x="0" y="39"/>
                  </a:lnTo>
                  <a:lnTo>
                    <a:pt x="0" y="158"/>
                  </a:lnTo>
                  <a:lnTo>
                    <a:pt x="244" y="114"/>
                  </a:lnTo>
                  <a:cubicBezTo>
                    <a:pt x="273" y="108"/>
                    <a:pt x="290" y="79"/>
                    <a:pt x="284" y="50"/>
                  </a:cubicBezTo>
                  <a:cubicBezTo>
                    <a:pt x="282" y="22"/>
                    <a:pt x="261" y="0"/>
                    <a:pt x="233"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3"/>
            <p:cNvSpPr/>
            <p:nvPr/>
          </p:nvSpPr>
          <p:spPr>
            <a:xfrm>
              <a:off x="2454519" y="3205054"/>
              <a:ext cx="19078" cy="37199"/>
            </a:xfrm>
            <a:custGeom>
              <a:rect b="b" l="l" r="r" t="t"/>
              <a:pathLst>
                <a:path extrusionOk="0" h="544" w="279">
                  <a:moveTo>
                    <a:pt x="62" y="0"/>
                  </a:moveTo>
                  <a:cubicBezTo>
                    <a:pt x="55" y="0"/>
                    <a:pt x="48" y="1"/>
                    <a:pt x="41" y="4"/>
                  </a:cubicBezTo>
                  <a:cubicBezTo>
                    <a:pt x="12" y="16"/>
                    <a:pt x="0" y="48"/>
                    <a:pt x="9" y="79"/>
                  </a:cubicBezTo>
                  <a:lnTo>
                    <a:pt x="166" y="506"/>
                  </a:lnTo>
                  <a:cubicBezTo>
                    <a:pt x="174" y="529"/>
                    <a:pt x="195" y="543"/>
                    <a:pt x="218" y="543"/>
                  </a:cubicBezTo>
                  <a:cubicBezTo>
                    <a:pt x="224" y="543"/>
                    <a:pt x="229" y="540"/>
                    <a:pt x="238" y="540"/>
                  </a:cubicBezTo>
                  <a:cubicBezTo>
                    <a:pt x="264" y="526"/>
                    <a:pt x="279" y="494"/>
                    <a:pt x="267" y="465"/>
                  </a:cubicBezTo>
                  <a:lnTo>
                    <a:pt x="111" y="36"/>
                  </a:lnTo>
                  <a:cubicBezTo>
                    <a:pt x="104" y="14"/>
                    <a:pt x="84" y="0"/>
                    <a:pt x="62" y="0"/>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3"/>
            <p:cNvSpPr/>
            <p:nvPr/>
          </p:nvSpPr>
          <p:spPr>
            <a:xfrm>
              <a:off x="2447955" y="3025898"/>
              <a:ext cx="35147" cy="123973"/>
            </a:xfrm>
            <a:custGeom>
              <a:rect b="b" l="l" r="r" t="t"/>
              <a:pathLst>
                <a:path extrusionOk="0" h="1813" w="514">
                  <a:moveTo>
                    <a:pt x="50" y="1"/>
                  </a:moveTo>
                  <a:cubicBezTo>
                    <a:pt x="26" y="1"/>
                    <a:pt x="2" y="17"/>
                    <a:pt x="1" y="47"/>
                  </a:cubicBezTo>
                  <a:cubicBezTo>
                    <a:pt x="1" y="53"/>
                    <a:pt x="1" y="58"/>
                    <a:pt x="4" y="64"/>
                  </a:cubicBezTo>
                  <a:cubicBezTo>
                    <a:pt x="15" y="96"/>
                    <a:pt x="27" y="128"/>
                    <a:pt x="41" y="163"/>
                  </a:cubicBezTo>
                  <a:lnTo>
                    <a:pt x="41" y="169"/>
                  </a:lnTo>
                  <a:cubicBezTo>
                    <a:pt x="79" y="276"/>
                    <a:pt x="117" y="395"/>
                    <a:pt x="157" y="519"/>
                  </a:cubicBezTo>
                  <a:lnTo>
                    <a:pt x="157" y="522"/>
                  </a:lnTo>
                  <a:cubicBezTo>
                    <a:pt x="282" y="925"/>
                    <a:pt x="410" y="1392"/>
                    <a:pt x="514" y="1812"/>
                  </a:cubicBezTo>
                  <a:cubicBezTo>
                    <a:pt x="511" y="1673"/>
                    <a:pt x="508" y="1534"/>
                    <a:pt x="508" y="1395"/>
                  </a:cubicBezTo>
                  <a:cubicBezTo>
                    <a:pt x="378" y="896"/>
                    <a:pt x="224" y="386"/>
                    <a:pt x="94" y="32"/>
                  </a:cubicBezTo>
                  <a:cubicBezTo>
                    <a:pt x="86" y="11"/>
                    <a:pt x="68" y="1"/>
                    <a:pt x="50"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3"/>
            <p:cNvSpPr/>
            <p:nvPr/>
          </p:nvSpPr>
          <p:spPr>
            <a:xfrm>
              <a:off x="2150638" y="2423607"/>
              <a:ext cx="249450" cy="141068"/>
            </a:xfrm>
            <a:custGeom>
              <a:rect b="b" l="l" r="r" t="t"/>
              <a:pathLst>
                <a:path extrusionOk="0" h="2063" w="3648">
                  <a:moveTo>
                    <a:pt x="1728" y="1"/>
                  </a:moveTo>
                  <a:cubicBezTo>
                    <a:pt x="1647" y="1"/>
                    <a:pt x="1563" y="30"/>
                    <a:pt x="1476" y="100"/>
                  </a:cubicBezTo>
                  <a:cubicBezTo>
                    <a:pt x="1287" y="250"/>
                    <a:pt x="1183" y="286"/>
                    <a:pt x="1096" y="286"/>
                  </a:cubicBezTo>
                  <a:cubicBezTo>
                    <a:pt x="1016" y="286"/>
                    <a:pt x="951" y="256"/>
                    <a:pt x="850" y="256"/>
                  </a:cubicBezTo>
                  <a:cubicBezTo>
                    <a:pt x="817" y="256"/>
                    <a:pt x="779" y="259"/>
                    <a:pt x="737" y="268"/>
                  </a:cubicBezTo>
                  <a:cubicBezTo>
                    <a:pt x="371" y="343"/>
                    <a:pt x="455" y="613"/>
                    <a:pt x="493" y="911"/>
                  </a:cubicBezTo>
                  <a:cubicBezTo>
                    <a:pt x="528" y="1207"/>
                    <a:pt x="105" y="961"/>
                    <a:pt x="58" y="1343"/>
                  </a:cubicBezTo>
                  <a:cubicBezTo>
                    <a:pt x="0" y="1790"/>
                    <a:pt x="574" y="1990"/>
                    <a:pt x="574" y="1990"/>
                  </a:cubicBezTo>
                  <a:lnTo>
                    <a:pt x="3334" y="2062"/>
                  </a:lnTo>
                  <a:cubicBezTo>
                    <a:pt x="3334" y="2062"/>
                    <a:pt x="3647" y="1697"/>
                    <a:pt x="3583" y="1387"/>
                  </a:cubicBezTo>
                  <a:cubicBezTo>
                    <a:pt x="3520" y="1077"/>
                    <a:pt x="3438" y="688"/>
                    <a:pt x="2789" y="648"/>
                  </a:cubicBezTo>
                  <a:cubicBezTo>
                    <a:pt x="2426" y="624"/>
                    <a:pt x="2105" y="1"/>
                    <a:pt x="1728"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3"/>
            <p:cNvSpPr/>
            <p:nvPr/>
          </p:nvSpPr>
          <p:spPr>
            <a:xfrm>
              <a:off x="2156861" y="2593258"/>
              <a:ext cx="45951" cy="67970"/>
            </a:xfrm>
            <a:custGeom>
              <a:rect b="b" l="l" r="r" t="t"/>
              <a:pathLst>
                <a:path extrusionOk="0" h="994" w="672">
                  <a:moveTo>
                    <a:pt x="325" y="0"/>
                  </a:moveTo>
                  <a:cubicBezTo>
                    <a:pt x="269" y="0"/>
                    <a:pt x="211" y="28"/>
                    <a:pt x="159" y="106"/>
                  </a:cubicBezTo>
                  <a:cubicBezTo>
                    <a:pt x="1" y="344"/>
                    <a:pt x="183" y="994"/>
                    <a:pt x="537" y="994"/>
                  </a:cubicBezTo>
                  <a:cubicBezTo>
                    <a:pt x="580" y="994"/>
                    <a:pt x="625" y="985"/>
                    <a:pt x="672" y="964"/>
                  </a:cubicBezTo>
                  <a:lnTo>
                    <a:pt x="579" y="161"/>
                  </a:lnTo>
                  <a:cubicBezTo>
                    <a:pt x="579" y="161"/>
                    <a:pt x="459" y="0"/>
                    <a:pt x="325" y="0"/>
                  </a:cubicBezTo>
                  <a:close/>
                </a:path>
              </a:pathLst>
            </a:custGeom>
            <a:solidFill>
              <a:srgbClr val="F09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3"/>
            <p:cNvSpPr/>
            <p:nvPr/>
          </p:nvSpPr>
          <p:spPr>
            <a:xfrm>
              <a:off x="2169033" y="2612541"/>
              <a:ext cx="30224" cy="30224"/>
            </a:xfrm>
            <a:custGeom>
              <a:rect b="b" l="l" r="r" t="t"/>
              <a:pathLst>
                <a:path extrusionOk="0" h="442" w="442">
                  <a:moveTo>
                    <a:pt x="53" y="1"/>
                  </a:moveTo>
                  <a:cubicBezTo>
                    <a:pt x="16" y="1"/>
                    <a:pt x="0" y="58"/>
                    <a:pt x="41" y="73"/>
                  </a:cubicBezTo>
                  <a:cubicBezTo>
                    <a:pt x="44" y="73"/>
                    <a:pt x="294" y="172"/>
                    <a:pt x="363" y="415"/>
                  </a:cubicBezTo>
                  <a:cubicBezTo>
                    <a:pt x="366" y="430"/>
                    <a:pt x="383" y="441"/>
                    <a:pt x="398" y="441"/>
                  </a:cubicBezTo>
                  <a:cubicBezTo>
                    <a:pt x="401" y="441"/>
                    <a:pt x="407" y="441"/>
                    <a:pt x="410" y="439"/>
                  </a:cubicBezTo>
                  <a:cubicBezTo>
                    <a:pt x="430" y="436"/>
                    <a:pt x="441" y="415"/>
                    <a:pt x="436" y="395"/>
                  </a:cubicBezTo>
                  <a:cubicBezTo>
                    <a:pt x="357" y="114"/>
                    <a:pt x="79" y="7"/>
                    <a:pt x="67" y="4"/>
                  </a:cubicBezTo>
                  <a:cubicBezTo>
                    <a:pt x="62" y="2"/>
                    <a:pt x="58" y="1"/>
                    <a:pt x="53" y="1"/>
                  </a:cubicBezTo>
                  <a:close/>
                </a:path>
              </a:pathLst>
            </a:custGeom>
            <a:solidFill>
              <a:srgbClr val="D186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3"/>
            <p:cNvSpPr/>
            <p:nvPr/>
          </p:nvSpPr>
          <p:spPr>
            <a:xfrm>
              <a:off x="2176007" y="2622456"/>
              <a:ext cx="15112" cy="11967"/>
            </a:xfrm>
            <a:custGeom>
              <a:rect b="b" l="l" r="r" t="t"/>
              <a:pathLst>
                <a:path extrusionOk="0" h="175" w="221">
                  <a:moveTo>
                    <a:pt x="167" y="0"/>
                  </a:moveTo>
                  <a:cubicBezTo>
                    <a:pt x="162" y="0"/>
                    <a:pt x="157" y="1"/>
                    <a:pt x="151" y="4"/>
                  </a:cubicBezTo>
                  <a:cubicBezTo>
                    <a:pt x="96" y="30"/>
                    <a:pt x="47" y="67"/>
                    <a:pt x="12" y="117"/>
                  </a:cubicBezTo>
                  <a:cubicBezTo>
                    <a:pt x="0" y="134"/>
                    <a:pt x="6" y="157"/>
                    <a:pt x="23" y="169"/>
                  </a:cubicBezTo>
                  <a:cubicBezTo>
                    <a:pt x="29" y="172"/>
                    <a:pt x="35" y="175"/>
                    <a:pt x="44" y="175"/>
                  </a:cubicBezTo>
                  <a:cubicBezTo>
                    <a:pt x="55" y="175"/>
                    <a:pt x="67" y="169"/>
                    <a:pt x="73" y="157"/>
                  </a:cubicBezTo>
                  <a:cubicBezTo>
                    <a:pt x="102" y="120"/>
                    <a:pt x="139" y="91"/>
                    <a:pt x="183" y="73"/>
                  </a:cubicBezTo>
                  <a:cubicBezTo>
                    <a:pt x="221" y="56"/>
                    <a:pt x="204" y="0"/>
                    <a:pt x="167" y="0"/>
                  </a:cubicBezTo>
                  <a:close/>
                </a:path>
              </a:pathLst>
            </a:custGeom>
            <a:solidFill>
              <a:srgbClr val="D186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3"/>
            <p:cNvSpPr/>
            <p:nvPr/>
          </p:nvSpPr>
          <p:spPr>
            <a:xfrm>
              <a:off x="2360155" y="2593258"/>
              <a:ext cx="46156" cy="67970"/>
            </a:xfrm>
            <a:custGeom>
              <a:rect b="b" l="l" r="r" t="t"/>
              <a:pathLst>
                <a:path extrusionOk="0" h="994" w="675">
                  <a:moveTo>
                    <a:pt x="348" y="0"/>
                  </a:moveTo>
                  <a:cubicBezTo>
                    <a:pt x="214" y="0"/>
                    <a:pt x="93" y="161"/>
                    <a:pt x="93" y="161"/>
                  </a:cubicBezTo>
                  <a:lnTo>
                    <a:pt x="0" y="964"/>
                  </a:lnTo>
                  <a:cubicBezTo>
                    <a:pt x="47" y="985"/>
                    <a:pt x="92" y="994"/>
                    <a:pt x="134" y="994"/>
                  </a:cubicBezTo>
                  <a:cubicBezTo>
                    <a:pt x="488" y="994"/>
                    <a:pt x="674" y="344"/>
                    <a:pt x="514" y="106"/>
                  </a:cubicBezTo>
                  <a:cubicBezTo>
                    <a:pt x="461" y="28"/>
                    <a:pt x="403" y="0"/>
                    <a:pt x="348" y="0"/>
                  </a:cubicBezTo>
                  <a:close/>
                </a:path>
              </a:pathLst>
            </a:custGeom>
            <a:solidFill>
              <a:srgbClr val="F09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3"/>
            <p:cNvSpPr/>
            <p:nvPr/>
          </p:nvSpPr>
          <p:spPr>
            <a:xfrm>
              <a:off x="2363916" y="2612541"/>
              <a:ext cx="30087" cy="30224"/>
            </a:xfrm>
            <a:custGeom>
              <a:rect b="b" l="l" r="r" t="t"/>
              <a:pathLst>
                <a:path extrusionOk="0" h="442" w="440">
                  <a:moveTo>
                    <a:pt x="388" y="1"/>
                  </a:moveTo>
                  <a:cubicBezTo>
                    <a:pt x="384" y="1"/>
                    <a:pt x="379" y="2"/>
                    <a:pt x="375" y="4"/>
                  </a:cubicBezTo>
                  <a:cubicBezTo>
                    <a:pt x="360" y="7"/>
                    <a:pt x="85" y="114"/>
                    <a:pt x="6" y="395"/>
                  </a:cubicBezTo>
                  <a:cubicBezTo>
                    <a:pt x="1" y="415"/>
                    <a:pt x="12" y="436"/>
                    <a:pt x="32" y="439"/>
                  </a:cubicBezTo>
                  <a:cubicBezTo>
                    <a:pt x="35" y="441"/>
                    <a:pt x="38" y="441"/>
                    <a:pt x="41" y="441"/>
                  </a:cubicBezTo>
                  <a:cubicBezTo>
                    <a:pt x="59" y="441"/>
                    <a:pt x="73" y="430"/>
                    <a:pt x="76" y="415"/>
                  </a:cubicBezTo>
                  <a:cubicBezTo>
                    <a:pt x="146" y="172"/>
                    <a:pt x="398" y="73"/>
                    <a:pt x="401" y="73"/>
                  </a:cubicBezTo>
                  <a:cubicBezTo>
                    <a:pt x="439" y="58"/>
                    <a:pt x="423" y="1"/>
                    <a:pt x="388" y="1"/>
                  </a:cubicBezTo>
                  <a:close/>
                </a:path>
              </a:pathLst>
            </a:custGeom>
            <a:solidFill>
              <a:srgbClr val="D186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3"/>
            <p:cNvSpPr/>
            <p:nvPr/>
          </p:nvSpPr>
          <p:spPr>
            <a:xfrm>
              <a:off x="2371848" y="2622456"/>
              <a:ext cx="15522" cy="11967"/>
            </a:xfrm>
            <a:custGeom>
              <a:rect b="b" l="l" r="r" t="t"/>
              <a:pathLst>
                <a:path extrusionOk="0" h="175" w="227">
                  <a:moveTo>
                    <a:pt x="54" y="0"/>
                  </a:moveTo>
                  <a:cubicBezTo>
                    <a:pt x="20" y="0"/>
                    <a:pt x="1" y="56"/>
                    <a:pt x="41" y="73"/>
                  </a:cubicBezTo>
                  <a:cubicBezTo>
                    <a:pt x="85" y="91"/>
                    <a:pt x="122" y="120"/>
                    <a:pt x="148" y="157"/>
                  </a:cubicBezTo>
                  <a:cubicBezTo>
                    <a:pt x="154" y="169"/>
                    <a:pt x="166" y="175"/>
                    <a:pt x="177" y="175"/>
                  </a:cubicBezTo>
                  <a:cubicBezTo>
                    <a:pt x="209" y="175"/>
                    <a:pt x="227" y="143"/>
                    <a:pt x="209" y="117"/>
                  </a:cubicBezTo>
                  <a:cubicBezTo>
                    <a:pt x="174" y="67"/>
                    <a:pt x="125" y="30"/>
                    <a:pt x="70" y="4"/>
                  </a:cubicBezTo>
                  <a:cubicBezTo>
                    <a:pt x="65" y="1"/>
                    <a:pt x="59" y="0"/>
                    <a:pt x="54" y="0"/>
                  </a:cubicBezTo>
                  <a:close/>
                </a:path>
              </a:pathLst>
            </a:custGeom>
            <a:solidFill>
              <a:srgbClr val="D186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3"/>
            <p:cNvSpPr/>
            <p:nvPr/>
          </p:nvSpPr>
          <p:spPr>
            <a:xfrm>
              <a:off x="2243977" y="2704922"/>
              <a:ext cx="78158" cy="82671"/>
            </a:xfrm>
            <a:custGeom>
              <a:rect b="b" l="l" r="r" t="t"/>
              <a:pathLst>
                <a:path extrusionOk="0" h="1209" w="1143">
                  <a:moveTo>
                    <a:pt x="1143" y="1"/>
                  </a:moveTo>
                  <a:lnTo>
                    <a:pt x="1" y="56"/>
                  </a:lnTo>
                  <a:lnTo>
                    <a:pt x="1" y="865"/>
                  </a:lnTo>
                  <a:cubicBezTo>
                    <a:pt x="1" y="865"/>
                    <a:pt x="260" y="1208"/>
                    <a:pt x="563" y="1208"/>
                  </a:cubicBezTo>
                  <a:cubicBezTo>
                    <a:pt x="573" y="1208"/>
                    <a:pt x="584" y="1208"/>
                    <a:pt x="595" y="1207"/>
                  </a:cubicBezTo>
                  <a:cubicBezTo>
                    <a:pt x="911" y="1181"/>
                    <a:pt x="1143" y="781"/>
                    <a:pt x="1143" y="781"/>
                  </a:cubicBezTo>
                  <a:lnTo>
                    <a:pt x="1143" y="1"/>
                  </a:lnTo>
                  <a:close/>
                </a:path>
              </a:pathLst>
            </a:custGeom>
            <a:solidFill>
              <a:srgbClr val="F5B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3"/>
            <p:cNvSpPr/>
            <p:nvPr/>
          </p:nvSpPr>
          <p:spPr>
            <a:xfrm>
              <a:off x="2243977" y="2704922"/>
              <a:ext cx="78158" cy="40549"/>
            </a:xfrm>
            <a:custGeom>
              <a:rect b="b" l="l" r="r" t="t"/>
              <a:pathLst>
                <a:path extrusionOk="0" h="593" w="1143">
                  <a:moveTo>
                    <a:pt x="1143" y="1"/>
                  </a:moveTo>
                  <a:lnTo>
                    <a:pt x="1" y="56"/>
                  </a:lnTo>
                  <a:lnTo>
                    <a:pt x="1" y="557"/>
                  </a:lnTo>
                  <a:cubicBezTo>
                    <a:pt x="157" y="580"/>
                    <a:pt x="299" y="592"/>
                    <a:pt x="427" y="592"/>
                  </a:cubicBezTo>
                  <a:cubicBezTo>
                    <a:pt x="755" y="592"/>
                    <a:pt x="991" y="515"/>
                    <a:pt x="1143" y="346"/>
                  </a:cubicBezTo>
                  <a:lnTo>
                    <a:pt x="1143" y="1"/>
                  </a:lnTo>
                  <a:close/>
                </a:path>
              </a:pathLst>
            </a:custGeom>
            <a:solidFill>
              <a:srgbClr val="F09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3"/>
            <p:cNvSpPr/>
            <p:nvPr/>
          </p:nvSpPr>
          <p:spPr>
            <a:xfrm>
              <a:off x="2186128" y="2500603"/>
              <a:ext cx="193515" cy="234270"/>
            </a:xfrm>
            <a:custGeom>
              <a:rect b="b" l="l" r="r" t="t"/>
              <a:pathLst>
                <a:path extrusionOk="0" h="3426" w="2830">
                  <a:moveTo>
                    <a:pt x="1363" y="0"/>
                  </a:moveTo>
                  <a:cubicBezTo>
                    <a:pt x="1060" y="0"/>
                    <a:pt x="737" y="65"/>
                    <a:pt x="423" y="243"/>
                  </a:cubicBezTo>
                  <a:cubicBezTo>
                    <a:pt x="171" y="385"/>
                    <a:pt x="15" y="649"/>
                    <a:pt x="9" y="939"/>
                  </a:cubicBezTo>
                  <a:cubicBezTo>
                    <a:pt x="0" y="1296"/>
                    <a:pt x="26" y="1655"/>
                    <a:pt x="87" y="2006"/>
                  </a:cubicBezTo>
                  <a:cubicBezTo>
                    <a:pt x="87" y="2009"/>
                    <a:pt x="87" y="2012"/>
                    <a:pt x="87" y="2018"/>
                  </a:cubicBezTo>
                  <a:lnTo>
                    <a:pt x="93" y="2044"/>
                  </a:lnTo>
                  <a:cubicBezTo>
                    <a:pt x="96" y="2064"/>
                    <a:pt x="102" y="2081"/>
                    <a:pt x="104" y="2102"/>
                  </a:cubicBezTo>
                  <a:cubicBezTo>
                    <a:pt x="110" y="2131"/>
                    <a:pt x="116" y="2160"/>
                    <a:pt x="125" y="2189"/>
                  </a:cubicBezTo>
                  <a:cubicBezTo>
                    <a:pt x="244" y="2699"/>
                    <a:pt x="481" y="3169"/>
                    <a:pt x="937" y="3328"/>
                  </a:cubicBezTo>
                  <a:cubicBezTo>
                    <a:pt x="1126" y="3396"/>
                    <a:pt x="1296" y="3426"/>
                    <a:pt x="1448" y="3426"/>
                  </a:cubicBezTo>
                  <a:cubicBezTo>
                    <a:pt x="2158" y="3426"/>
                    <a:pt x="2474" y="2771"/>
                    <a:pt x="2627" y="2293"/>
                  </a:cubicBezTo>
                  <a:cubicBezTo>
                    <a:pt x="2641" y="2252"/>
                    <a:pt x="2653" y="2215"/>
                    <a:pt x="2664" y="2177"/>
                  </a:cubicBezTo>
                  <a:cubicBezTo>
                    <a:pt x="2682" y="2116"/>
                    <a:pt x="2696" y="2047"/>
                    <a:pt x="2711" y="1971"/>
                  </a:cubicBezTo>
                  <a:lnTo>
                    <a:pt x="2711" y="1968"/>
                  </a:lnTo>
                  <a:cubicBezTo>
                    <a:pt x="2766" y="1641"/>
                    <a:pt x="2801" y="1313"/>
                    <a:pt x="2812" y="983"/>
                  </a:cubicBezTo>
                  <a:cubicBezTo>
                    <a:pt x="2830" y="632"/>
                    <a:pt x="2618" y="310"/>
                    <a:pt x="2293" y="185"/>
                  </a:cubicBezTo>
                  <a:cubicBezTo>
                    <a:pt x="2039" y="87"/>
                    <a:pt x="1715" y="0"/>
                    <a:pt x="1363" y="0"/>
                  </a:cubicBezTo>
                  <a:close/>
                </a:path>
              </a:pathLst>
            </a:custGeom>
            <a:solidFill>
              <a:srgbClr val="F5B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3"/>
            <p:cNvSpPr/>
            <p:nvPr/>
          </p:nvSpPr>
          <p:spPr>
            <a:xfrm>
              <a:off x="2191871" y="2634354"/>
              <a:ext cx="179634" cy="100655"/>
            </a:xfrm>
            <a:custGeom>
              <a:rect b="b" l="l" r="r" t="t"/>
              <a:pathLst>
                <a:path extrusionOk="0" h="1472" w="2627">
                  <a:moveTo>
                    <a:pt x="1568" y="446"/>
                  </a:moveTo>
                  <a:cubicBezTo>
                    <a:pt x="2023" y="446"/>
                    <a:pt x="1926" y="740"/>
                    <a:pt x="1916" y="810"/>
                  </a:cubicBezTo>
                  <a:cubicBezTo>
                    <a:pt x="1867" y="856"/>
                    <a:pt x="1815" y="897"/>
                    <a:pt x="1757" y="928"/>
                  </a:cubicBezTo>
                  <a:cubicBezTo>
                    <a:pt x="1507" y="1064"/>
                    <a:pt x="1444" y="1070"/>
                    <a:pt x="1360" y="1070"/>
                  </a:cubicBezTo>
                  <a:cubicBezTo>
                    <a:pt x="1352" y="1070"/>
                    <a:pt x="1344" y="1070"/>
                    <a:pt x="1336" y="1070"/>
                  </a:cubicBezTo>
                  <a:cubicBezTo>
                    <a:pt x="1327" y="1070"/>
                    <a:pt x="1318" y="1070"/>
                    <a:pt x="1308" y="1070"/>
                  </a:cubicBezTo>
                  <a:cubicBezTo>
                    <a:pt x="1148" y="1070"/>
                    <a:pt x="992" y="1030"/>
                    <a:pt x="855" y="949"/>
                  </a:cubicBezTo>
                  <a:cubicBezTo>
                    <a:pt x="777" y="902"/>
                    <a:pt x="705" y="847"/>
                    <a:pt x="638" y="783"/>
                  </a:cubicBezTo>
                  <a:cubicBezTo>
                    <a:pt x="638" y="783"/>
                    <a:pt x="542" y="456"/>
                    <a:pt x="1061" y="456"/>
                  </a:cubicBezTo>
                  <a:cubicBezTo>
                    <a:pt x="1126" y="456"/>
                    <a:pt x="1201" y="462"/>
                    <a:pt x="1287" y="473"/>
                  </a:cubicBezTo>
                  <a:cubicBezTo>
                    <a:pt x="1399" y="454"/>
                    <a:pt x="1491" y="446"/>
                    <a:pt x="1568" y="446"/>
                  </a:cubicBezTo>
                  <a:close/>
                  <a:moveTo>
                    <a:pt x="2461" y="1"/>
                  </a:moveTo>
                  <a:cubicBezTo>
                    <a:pt x="2392" y="143"/>
                    <a:pt x="2314" y="279"/>
                    <a:pt x="2227" y="412"/>
                  </a:cubicBezTo>
                  <a:cubicBezTo>
                    <a:pt x="2170" y="287"/>
                    <a:pt x="2025" y="250"/>
                    <a:pt x="1872" y="250"/>
                  </a:cubicBezTo>
                  <a:cubicBezTo>
                    <a:pt x="1651" y="250"/>
                    <a:pt x="1415" y="328"/>
                    <a:pt x="1415" y="328"/>
                  </a:cubicBezTo>
                  <a:cubicBezTo>
                    <a:pt x="1373" y="341"/>
                    <a:pt x="1329" y="348"/>
                    <a:pt x="1286" y="348"/>
                  </a:cubicBezTo>
                  <a:cubicBezTo>
                    <a:pt x="1243" y="348"/>
                    <a:pt x="1200" y="341"/>
                    <a:pt x="1160" y="328"/>
                  </a:cubicBezTo>
                  <a:lnTo>
                    <a:pt x="1157" y="328"/>
                  </a:lnTo>
                  <a:cubicBezTo>
                    <a:pt x="1157" y="328"/>
                    <a:pt x="936" y="259"/>
                    <a:pt x="721" y="259"/>
                  </a:cubicBezTo>
                  <a:cubicBezTo>
                    <a:pt x="558" y="259"/>
                    <a:pt x="398" y="299"/>
                    <a:pt x="339" y="438"/>
                  </a:cubicBezTo>
                  <a:cubicBezTo>
                    <a:pt x="255" y="311"/>
                    <a:pt x="192" y="169"/>
                    <a:pt x="160" y="21"/>
                  </a:cubicBezTo>
                  <a:lnTo>
                    <a:pt x="0" y="53"/>
                  </a:lnTo>
                  <a:cubicBezTo>
                    <a:pt x="0" y="53"/>
                    <a:pt x="0" y="59"/>
                    <a:pt x="3" y="62"/>
                  </a:cubicBezTo>
                  <a:lnTo>
                    <a:pt x="9" y="88"/>
                  </a:lnTo>
                  <a:cubicBezTo>
                    <a:pt x="12" y="108"/>
                    <a:pt x="15" y="125"/>
                    <a:pt x="20" y="146"/>
                  </a:cubicBezTo>
                  <a:cubicBezTo>
                    <a:pt x="26" y="175"/>
                    <a:pt x="32" y="204"/>
                    <a:pt x="38" y="236"/>
                  </a:cubicBezTo>
                  <a:cubicBezTo>
                    <a:pt x="160" y="743"/>
                    <a:pt x="394" y="1213"/>
                    <a:pt x="850" y="1375"/>
                  </a:cubicBezTo>
                  <a:cubicBezTo>
                    <a:pt x="1038" y="1442"/>
                    <a:pt x="1207" y="1471"/>
                    <a:pt x="1358" y="1471"/>
                  </a:cubicBezTo>
                  <a:cubicBezTo>
                    <a:pt x="2071" y="1471"/>
                    <a:pt x="2390" y="815"/>
                    <a:pt x="2543" y="337"/>
                  </a:cubicBezTo>
                  <a:cubicBezTo>
                    <a:pt x="2577" y="180"/>
                    <a:pt x="2618" y="41"/>
                    <a:pt x="2624" y="15"/>
                  </a:cubicBezTo>
                  <a:lnTo>
                    <a:pt x="2624" y="12"/>
                  </a:lnTo>
                  <a:lnTo>
                    <a:pt x="2627" y="12"/>
                  </a:lnTo>
                  <a:lnTo>
                    <a:pt x="2461" y="1"/>
                  </a:ln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3"/>
            <p:cNvSpPr/>
            <p:nvPr/>
          </p:nvSpPr>
          <p:spPr>
            <a:xfrm>
              <a:off x="2310579" y="2595925"/>
              <a:ext cx="13197" cy="20856"/>
            </a:xfrm>
            <a:custGeom>
              <a:rect b="b" l="l" r="r" t="t"/>
              <a:pathLst>
                <a:path extrusionOk="0" h="305" w="193">
                  <a:moveTo>
                    <a:pt x="96" y="0"/>
                  </a:moveTo>
                  <a:cubicBezTo>
                    <a:pt x="44" y="0"/>
                    <a:pt x="1" y="70"/>
                    <a:pt x="1" y="151"/>
                  </a:cubicBezTo>
                  <a:cubicBezTo>
                    <a:pt x="1" y="235"/>
                    <a:pt x="44" y="305"/>
                    <a:pt x="96" y="305"/>
                  </a:cubicBezTo>
                  <a:cubicBezTo>
                    <a:pt x="149" y="305"/>
                    <a:pt x="192" y="235"/>
                    <a:pt x="192" y="151"/>
                  </a:cubicBezTo>
                  <a:cubicBezTo>
                    <a:pt x="192" y="70"/>
                    <a:pt x="149" y="0"/>
                    <a:pt x="96" y="0"/>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3"/>
            <p:cNvSpPr/>
            <p:nvPr/>
          </p:nvSpPr>
          <p:spPr>
            <a:xfrm>
              <a:off x="2230916" y="2595925"/>
              <a:ext cx="13129" cy="20856"/>
            </a:xfrm>
            <a:custGeom>
              <a:rect b="b" l="l" r="r" t="t"/>
              <a:pathLst>
                <a:path extrusionOk="0" h="305" w="192">
                  <a:moveTo>
                    <a:pt x="96" y="0"/>
                  </a:moveTo>
                  <a:cubicBezTo>
                    <a:pt x="41" y="0"/>
                    <a:pt x="0" y="70"/>
                    <a:pt x="0" y="154"/>
                  </a:cubicBezTo>
                  <a:cubicBezTo>
                    <a:pt x="0" y="235"/>
                    <a:pt x="44" y="305"/>
                    <a:pt x="96" y="305"/>
                  </a:cubicBezTo>
                  <a:cubicBezTo>
                    <a:pt x="148" y="305"/>
                    <a:pt x="192" y="235"/>
                    <a:pt x="192" y="154"/>
                  </a:cubicBezTo>
                  <a:cubicBezTo>
                    <a:pt x="192" y="70"/>
                    <a:pt x="148" y="0"/>
                    <a:pt x="96" y="0"/>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3"/>
            <p:cNvSpPr/>
            <p:nvPr/>
          </p:nvSpPr>
          <p:spPr>
            <a:xfrm>
              <a:off x="2296698" y="2565769"/>
              <a:ext cx="49439" cy="20719"/>
            </a:xfrm>
            <a:custGeom>
              <a:rect b="b" l="l" r="r" t="t"/>
              <a:pathLst>
                <a:path extrusionOk="0" h="303" w="723">
                  <a:moveTo>
                    <a:pt x="235" y="1"/>
                  </a:moveTo>
                  <a:cubicBezTo>
                    <a:pt x="157" y="1"/>
                    <a:pt x="77" y="11"/>
                    <a:pt x="1" y="38"/>
                  </a:cubicBezTo>
                  <a:lnTo>
                    <a:pt x="24" y="209"/>
                  </a:lnTo>
                  <a:cubicBezTo>
                    <a:pt x="24" y="209"/>
                    <a:pt x="39" y="209"/>
                    <a:pt x="64" y="209"/>
                  </a:cubicBezTo>
                  <a:cubicBezTo>
                    <a:pt x="180" y="209"/>
                    <a:pt x="513" y="217"/>
                    <a:pt x="694" y="302"/>
                  </a:cubicBezTo>
                  <a:cubicBezTo>
                    <a:pt x="717" y="238"/>
                    <a:pt x="723" y="169"/>
                    <a:pt x="702" y="102"/>
                  </a:cubicBezTo>
                  <a:cubicBezTo>
                    <a:pt x="702" y="102"/>
                    <a:pt x="479" y="1"/>
                    <a:pt x="235"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3"/>
            <p:cNvSpPr/>
            <p:nvPr/>
          </p:nvSpPr>
          <p:spPr>
            <a:xfrm>
              <a:off x="2213685" y="2565838"/>
              <a:ext cx="49781" cy="20651"/>
            </a:xfrm>
            <a:custGeom>
              <a:rect b="b" l="l" r="r" t="t"/>
              <a:pathLst>
                <a:path extrusionOk="0" h="302" w="728">
                  <a:moveTo>
                    <a:pt x="487" y="1"/>
                  </a:moveTo>
                  <a:cubicBezTo>
                    <a:pt x="244" y="1"/>
                    <a:pt x="23" y="101"/>
                    <a:pt x="23" y="101"/>
                  </a:cubicBezTo>
                  <a:cubicBezTo>
                    <a:pt x="0" y="168"/>
                    <a:pt x="3" y="237"/>
                    <a:pt x="29" y="301"/>
                  </a:cubicBezTo>
                  <a:cubicBezTo>
                    <a:pt x="197" y="223"/>
                    <a:pt x="493" y="213"/>
                    <a:pt x="630" y="213"/>
                  </a:cubicBezTo>
                  <a:cubicBezTo>
                    <a:pt x="676" y="213"/>
                    <a:pt x="705" y="214"/>
                    <a:pt x="705" y="214"/>
                  </a:cubicBezTo>
                  <a:lnTo>
                    <a:pt x="728" y="40"/>
                  </a:lnTo>
                  <a:cubicBezTo>
                    <a:pt x="650" y="12"/>
                    <a:pt x="567" y="1"/>
                    <a:pt x="487"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3"/>
            <p:cNvSpPr/>
            <p:nvPr/>
          </p:nvSpPr>
          <p:spPr>
            <a:xfrm>
              <a:off x="2271944" y="2602694"/>
              <a:ext cx="21882" cy="49781"/>
            </a:xfrm>
            <a:custGeom>
              <a:rect b="b" l="l" r="r" t="t"/>
              <a:pathLst>
                <a:path extrusionOk="0" h="728" w="320">
                  <a:moveTo>
                    <a:pt x="73" y="0"/>
                  </a:moveTo>
                  <a:cubicBezTo>
                    <a:pt x="55" y="0"/>
                    <a:pt x="38" y="11"/>
                    <a:pt x="35" y="35"/>
                  </a:cubicBezTo>
                  <a:cubicBezTo>
                    <a:pt x="35" y="52"/>
                    <a:pt x="0" y="481"/>
                    <a:pt x="15" y="617"/>
                  </a:cubicBezTo>
                  <a:cubicBezTo>
                    <a:pt x="15" y="655"/>
                    <a:pt x="35" y="687"/>
                    <a:pt x="67" y="707"/>
                  </a:cubicBezTo>
                  <a:cubicBezTo>
                    <a:pt x="90" y="722"/>
                    <a:pt x="119" y="728"/>
                    <a:pt x="145" y="728"/>
                  </a:cubicBezTo>
                  <a:cubicBezTo>
                    <a:pt x="192" y="728"/>
                    <a:pt x="238" y="716"/>
                    <a:pt x="282" y="701"/>
                  </a:cubicBezTo>
                  <a:cubicBezTo>
                    <a:pt x="320" y="684"/>
                    <a:pt x="304" y="628"/>
                    <a:pt x="269" y="628"/>
                  </a:cubicBezTo>
                  <a:cubicBezTo>
                    <a:pt x="264" y="628"/>
                    <a:pt x="258" y="629"/>
                    <a:pt x="253" y="632"/>
                  </a:cubicBezTo>
                  <a:cubicBezTo>
                    <a:pt x="228" y="642"/>
                    <a:pt x="183" y="655"/>
                    <a:pt x="146" y="655"/>
                  </a:cubicBezTo>
                  <a:cubicBezTo>
                    <a:pt x="130" y="655"/>
                    <a:pt x="115" y="653"/>
                    <a:pt x="105" y="646"/>
                  </a:cubicBezTo>
                  <a:cubicBezTo>
                    <a:pt x="90" y="638"/>
                    <a:pt x="84" y="623"/>
                    <a:pt x="84" y="609"/>
                  </a:cubicBezTo>
                  <a:cubicBezTo>
                    <a:pt x="73" y="478"/>
                    <a:pt x="108" y="46"/>
                    <a:pt x="108" y="40"/>
                  </a:cubicBezTo>
                  <a:cubicBezTo>
                    <a:pt x="111" y="14"/>
                    <a:pt x="92" y="0"/>
                    <a:pt x="73" y="0"/>
                  </a:cubicBezTo>
                  <a:close/>
                </a:path>
              </a:pathLst>
            </a:custGeom>
            <a:solidFill>
              <a:srgbClr val="F09A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3"/>
            <p:cNvSpPr/>
            <p:nvPr/>
          </p:nvSpPr>
          <p:spPr>
            <a:xfrm>
              <a:off x="2249926" y="2671827"/>
              <a:ext cx="59764" cy="27626"/>
            </a:xfrm>
            <a:custGeom>
              <a:rect b="b" l="l" r="r" t="t"/>
              <a:pathLst>
                <a:path extrusionOk="0" h="404" w="874">
                  <a:moveTo>
                    <a:pt x="1" y="1"/>
                  </a:moveTo>
                  <a:cubicBezTo>
                    <a:pt x="30" y="143"/>
                    <a:pt x="122" y="404"/>
                    <a:pt x="438" y="404"/>
                  </a:cubicBezTo>
                  <a:cubicBezTo>
                    <a:pt x="754" y="404"/>
                    <a:pt x="844" y="163"/>
                    <a:pt x="873"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3"/>
            <p:cNvSpPr/>
            <p:nvPr/>
          </p:nvSpPr>
          <p:spPr>
            <a:xfrm>
              <a:off x="2186128" y="2500535"/>
              <a:ext cx="193515" cy="137307"/>
            </a:xfrm>
            <a:custGeom>
              <a:rect b="b" l="l" r="r" t="t"/>
              <a:pathLst>
                <a:path extrusionOk="0" h="2008" w="2830">
                  <a:moveTo>
                    <a:pt x="1365" y="1"/>
                  </a:moveTo>
                  <a:cubicBezTo>
                    <a:pt x="1062" y="1"/>
                    <a:pt x="738" y="65"/>
                    <a:pt x="423" y="244"/>
                  </a:cubicBezTo>
                  <a:cubicBezTo>
                    <a:pt x="171" y="386"/>
                    <a:pt x="15" y="650"/>
                    <a:pt x="9" y="940"/>
                  </a:cubicBezTo>
                  <a:cubicBezTo>
                    <a:pt x="0" y="1297"/>
                    <a:pt x="26" y="1653"/>
                    <a:pt x="87" y="2007"/>
                  </a:cubicBezTo>
                  <a:lnTo>
                    <a:pt x="244" y="1975"/>
                  </a:lnTo>
                  <a:cubicBezTo>
                    <a:pt x="244" y="1975"/>
                    <a:pt x="131" y="1494"/>
                    <a:pt x="165" y="1314"/>
                  </a:cubicBezTo>
                  <a:cubicBezTo>
                    <a:pt x="203" y="1134"/>
                    <a:pt x="351" y="1030"/>
                    <a:pt x="302" y="856"/>
                  </a:cubicBezTo>
                  <a:cubicBezTo>
                    <a:pt x="252" y="685"/>
                    <a:pt x="435" y="500"/>
                    <a:pt x="568" y="468"/>
                  </a:cubicBezTo>
                  <a:cubicBezTo>
                    <a:pt x="579" y="465"/>
                    <a:pt x="591" y="464"/>
                    <a:pt x="603" y="464"/>
                  </a:cubicBezTo>
                  <a:cubicBezTo>
                    <a:pt x="701" y="464"/>
                    <a:pt x="861" y="528"/>
                    <a:pt x="1035" y="528"/>
                  </a:cubicBezTo>
                  <a:cubicBezTo>
                    <a:pt x="1129" y="528"/>
                    <a:pt x="1228" y="509"/>
                    <a:pt x="1322" y="450"/>
                  </a:cubicBezTo>
                  <a:cubicBezTo>
                    <a:pt x="1455" y="368"/>
                    <a:pt x="1620" y="333"/>
                    <a:pt x="1778" y="333"/>
                  </a:cubicBezTo>
                  <a:cubicBezTo>
                    <a:pt x="1968" y="333"/>
                    <a:pt x="2148" y="384"/>
                    <a:pt x="2256" y="468"/>
                  </a:cubicBezTo>
                  <a:cubicBezTo>
                    <a:pt x="2453" y="621"/>
                    <a:pt x="2369" y="978"/>
                    <a:pt x="2511" y="1016"/>
                  </a:cubicBezTo>
                  <a:cubicBezTo>
                    <a:pt x="2656" y="1056"/>
                    <a:pt x="2624" y="1366"/>
                    <a:pt x="2603" y="1534"/>
                  </a:cubicBezTo>
                  <a:cubicBezTo>
                    <a:pt x="2586" y="1703"/>
                    <a:pt x="2545" y="1958"/>
                    <a:pt x="2545" y="1958"/>
                  </a:cubicBezTo>
                  <a:lnTo>
                    <a:pt x="2711" y="1969"/>
                  </a:lnTo>
                  <a:cubicBezTo>
                    <a:pt x="2766" y="1642"/>
                    <a:pt x="2801" y="1314"/>
                    <a:pt x="2812" y="984"/>
                  </a:cubicBezTo>
                  <a:cubicBezTo>
                    <a:pt x="2830" y="633"/>
                    <a:pt x="2618" y="311"/>
                    <a:pt x="2293" y="184"/>
                  </a:cubicBezTo>
                  <a:cubicBezTo>
                    <a:pt x="2040" y="87"/>
                    <a:pt x="1716" y="1"/>
                    <a:pt x="1365"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3"/>
            <p:cNvSpPr/>
            <p:nvPr/>
          </p:nvSpPr>
          <p:spPr>
            <a:xfrm>
              <a:off x="1702202" y="2897617"/>
              <a:ext cx="632857" cy="610907"/>
            </a:xfrm>
            <a:custGeom>
              <a:rect b="b" l="l" r="r" t="t"/>
              <a:pathLst>
                <a:path extrusionOk="0" h="8934" w="9255">
                  <a:moveTo>
                    <a:pt x="4143" y="1"/>
                  </a:moveTo>
                  <a:lnTo>
                    <a:pt x="4169" y="198"/>
                  </a:lnTo>
                  <a:cubicBezTo>
                    <a:pt x="4114" y="236"/>
                    <a:pt x="4077" y="293"/>
                    <a:pt x="4062" y="360"/>
                  </a:cubicBezTo>
                  <a:lnTo>
                    <a:pt x="3935" y="1001"/>
                  </a:lnTo>
                  <a:cubicBezTo>
                    <a:pt x="3781" y="1772"/>
                    <a:pt x="3627" y="2546"/>
                    <a:pt x="3476" y="3323"/>
                  </a:cubicBezTo>
                  <a:cubicBezTo>
                    <a:pt x="2711" y="3419"/>
                    <a:pt x="1949" y="3517"/>
                    <a:pt x="1183" y="3613"/>
                  </a:cubicBezTo>
                  <a:lnTo>
                    <a:pt x="485" y="3703"/>
                  </a:lnTo>
                  <a:lnTo>
                    <a:pt x="357" y="3720"/>
                  </a:lnTo>
                  <a:lnTo>
                    <a:pt x="302" y="3729"/>
                  </a:lnTo>
                  <a:cubicBezTo>
                    <a:pt x="102" y="3752"/>
                    <a:pt x="1" y="3975"/>
                    <a:pt x="114" y="4141"/>
                  </a:cubicBezTo>
                  <a:cubicBezTo>
                    <a:pt x="154" y="4199"/>
                    <a:pt x="206" y="4248"/>
                    <a:pt x="267" y="4280"/>
                  </a:cubicBezTo>
                  <a:lnTo>
                    <a:pt x="748" y="4558"/>
                  </a:lnTo>
                  <a:cubicBezTo>
                    <a:pt x="1491" y="4987"/>
                    <a:pt x="2236" y="5416"/>
                    <a:pt x="2984" y="5845"/>
                  </a:cubicBezTo>
                  <a:cubicBezTo>
                    <a:pt x="2830" y="6602"/>
                    <a:pt x="2679" y="7361"/>
                    <a:pt x="2531" y="8121"/>
                  </a:cubicBezTo>
                  <a:lnTo>
                    <a:pt x="2450" y="8527"/>
                  </a:lnTo>
                  <a:cubicBezTo>
                    <a:pt x="2447" y="8547"/>
                    <a:pt x="2444" y="8570"/>
                    <a:pt x="2439" y="8599"/>
                  </a:cubicBezTo>
                  <a:lnTo>
                    <a:pt x="2436" y="8631"/>
                  </a:lnTo>
                  <a:cubicBezTo>
                    <a:pt x="2430" y="8666"/>
                    <a:pt x="2433" y="8698"/>
                    <a:pt x="2439" y="8730"/>
                  </a:cubicBezTo>
                  <a:lnTo>
                    <a:pt x="2244" y="8709"/>
                  </a:lnTo>
                  <a:lnTo>
                    <a:pt x="2555" y="8892"/>
                  </a:lnTo>
                  <a:lnTo>
                    <a:pt x="2569" y="8901"/>
                  </a:lnTo>
                  <a:cubicBezTo>
                    <a:pt x="2609" y="8923"/>
                    <a:pt x="2653" y="8933"/>
                    <a:pt x="2697" y="8933"/>
                  </a:cubicBezTo>
                  <a:cubicBezTo>
                    <a:pt x="2758" y="8933"/>
                    <a:pt x="2819" y="8912"/>
                    <a:pt x="2868" y="8872"/>
                  </a:cubicBezTo>
                  <a:lnTo>
                    <a:pt x="2897" y="8846"/>
                  </a:lnTo>
                  <a:cubicBezTo>
                    <a:pt x="2917" y="8831"/>
                    <a:pt x="2934" y="8817"/>
                    <a:pt x="2952" y="8802"/>
                  </a:cubicBezTo>
                  <a:lnTo>
                    <a:pt x="3245" y="8541"/>
                  </a:lnTo>
                  <a:cubicBezTo>
                    <a:pt x="3868" y="7991"/>
                    <a:pt x="4491" y="7440"/>
                    <a:pt x="5117" y="6886"/>
                  </a:cubicBezTo>
                  <a:cubicBezTo>
                    <a:pt x="5842" y="7283"/>
                    <a:pt x="6567" y="7677"/>
                    <a:pt x="7292" y="8075"/>
                  </a:cubicBezTo>
                  <a:lnTo>
                    <a:pt x="7695" y="8295"/>
                  </a:lnTo>
                  <a:cubicBezTo>
                    <a:pt x="7721" y="8307"/>
                    <a:pt x="7744" y="8321"/>
                    <a:pt x="7773" y="8335"/>
                  </a:cubicBezTo>
                  <a:lnTo>
                    <a:pt x="7822" y="8362"/>
                  </a:lnTo>
                  <a:cubicBezTo>
                    <a:pt x="7861" y="8381"/>
                    <a:pt x="7903" y="8392"/>
                    <a:pt x="7946" y="8392"/>
                  </a:cubicBezTo>
                  <a:cubicBezTo>
                    <a:pt x="7955" y="8392"/>
                    <a:pt x="7964" y="8392"/>
                    <a:pt x="7973" y="8391"/>
                  </a:cubicBezTo>
                  <a:cubicBezTo>
                    <a:pt x="8150" y="8370"/>
                    <a:pt x="8257" y="8188"/>
                    <a:pt x="8190" y="8025"/>
                  </a:cubicBezTo>
                  <a:lnTo>
                    <a:pt x="8176" y="7988"/>
                  </a:lnTo>
                  <a:cubicBezTo>
                    <a:pt x="8164" y="7962"/>
                    <a:pt x="8156" y="7941"/>
                    <a:pt x="8147" y="7924"/>
                  </a:cubicBezTo>
                  <a:lnTo>
                    <a:pt x="7941" y="7498"/>
                  </a:lnTo>
                  <a:cubicBezTo>
                    <a:pt x="7573" y="6732"/>
                    <a:pt x="7202" y="5967"/>
                    <a:pt x="6834" y="5199"/>
                  </a:cubicBezTo>
                  <a:cubicBezTo>
                    <a:pt x="7437" y="4680"/>
                    <a:pt x="8040" y="4158"/>
                    <a:pt x="8646" y="3636"/>
                  </a:cubicBezTo>
                  <a:lnTo>
                    <a:pt x="9060" y="3277"/>
                  </a:lnTo>
                  <a:cubicBezTo>
                    <a:pt x="9075" y="3265"/>
                    <a:pt x="9089" y="3251"/>
                    <a:pt x="9104" y="3236"/>
                  </a:cubicBezTo>
                  <a:lnTo>
                    <a:pt x="9121" y="3222"/>
                  </a:lnTo>
                  <a:cubicBezTo>
                    <a:pt x="9254" y="3100"/>
                    <a:pt x="9231" y="2879"/>
                    <a:pt x="9069" y="2792"/>
                  </a:cubicBezTo>
                  <a:lnTo>
                    <a:pt x="8738" y="2598"/>
                  </a:lnTo>
                  <a:lnTo>
                    <a:pt x="8761" y="2766"/>
                  </a:lnTo>
                  <a:lnTo>
                    <a:pt x="8231" y="2830"/>
                  </a:lnTo>
                  <a:cubicBezTo>
                    <a:pt x="7483" y="2923"/>
                    <a:pt x="6735" y="3016"/>
                    <a:pt x="5984" y="3108"/>
                  </a:cubicBezTo>
                  <a:cubicBezTo>
                    <a:pt x="5599" y="2343"/>
                    <a:pt x="5213" y="1578"/>
                    <a:pt x="4827" y="815"/>
                  </a:cubicBezTo>
                  <a:lnTo>
                    <a:pt x="4604" y="372"/>
                  </a:lnTo>
                  <a:cubicBezTo>
                    <a:pt x="4593" y="351"/>
                    <a:pt x="4584" y="334"/>
                    <a:pt x="4569" y="311"/>
                  </a:cubicBezTo>
                  <a:lnTo>
                    <a:pt x="4555" y="282"/>
                  </a:lnTo>
                  <a:cubicBezTo>
                    <a:pt x="4526" y="236"/>
                    <a:pt x="4485" y="198"/>
                    <a:pt x="4436" y="175"/>
                  </a:cubicBezTo>
                  <a:lnTo>
                    <a:pt x="4143" y="1"/>
                  </a:lnTo>
                  <a:close/>
                </a:path>
              </a:pathLst>
            </a:custGeom>
            <a:solidFill>
              <a:srgbClr val="E3C7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3"/>
            <p:cNvSpPr/>
            <p:nvPr/>
          </p:nvSpPr>
          <p:spPr>
            <a:xfrm>
              <a:off x="1679774" y="2894609"/>
              <a:ext cx="635045" cy="600855"/>
            </a:xfrm>
            <a:custGeom>
              <a:rect b="b" l="l" r="r" t="t"/>
              <a:pathLst>
                <a:path extrusionOk="0" h="8787" w="9287">
                  <a:moveTo>
                    <a:pt x="4325" y="1"/>
                  </a:moveTo>
                  <a:cubicBezTo>
                    <a:pt x="4209" y="1"/>
                    <a:pt x="4093" y="75"/>
                    <a:pt x="4065" y="210"/>
                  </a:cubicBezTo>
                  <a:lnTo>
                    <a:pt x="3935" y="854"/>
                  </a:lnTo>
                  <a:cubicBezTo>
                    <a:pt x="3781" y="1625"/>
                    <a:pt x="3631" y="2399"/>
                    <a:pt x="3480" y="3173"/>
                  </a:cubicBezTo>
                  <a:cubicBezTo>
                    <a:pt x="2714" y="3271"/>
                    <a:pt x="1952" y="3367"/>
                    <a:pt x="1187" y="3466"/>
                  </a:cubicBezTo>
                  <a:lnTo>
                    <a:pt x="485" y="3555"/>
                  </a:lnTo>
                  <a:cubicBezTo>
                    <a:pt x="444" y="3561"/>
                    <a:pt x="401" y="3567"/>
                    <a:pt x="358" y="3570"/>
                  </a:cubicBezTo>
                  <a:lnTo>
                    <a:pt x="302" y="3576"/>
                  </a:lnTo>
                  <a:cubicBezTo>
                    <a:pt x="102" y="3602"/>
                    <a:pt x="1" y="3825"/>
                    <a:pt x="114" y="3990"/>
                  </a:cubicBezTo>
                  <a:cubicBezTo>
                    <a:pt x="152" y="4048"/>
                    <a:pt x="207" y="4098"/>
                    <a:pt x="268" y="4129"/>
                  </a:cubicBezTo>
                  <a:lnTo>
                    <a:pt x="749" y="4408"/>
                  </a:lnTo>
                  <a:cubicBezTo>
                    <a:pt x="1491" y="4837"/>
                    <a:pt x="2236" y="5266"/>
                    <a:pt x="2981" y="5695"/>
                  </a:cubicBezTo>
                  <a:cubicBezTo>
                    <a:pt x="2830" y="6452"/>
                    <a:pt x="2680" y="7211"/>
                    <a:pt x="2532" y="7971"/>
                  </a:cubicBezTo>
                  <a:lnTo>
                    <a:pt x="2451" y="8377"/>
                  </a:lnTo>
                  <a:cubicBezTo>
                    <a:pt x="2448" y="8397"/>
                    <a:pt x="2442" y="8420"/>
                    <a:pt x="2439" y="8449"/>
                  </a:cubicBezTo>
                  <a:lnTo>
                    <a:pt x="2436" y="8481"/>
                  </a:lnTo>
                  <a:cubicBezTo>
                    <a:pt x="2409" y="8656"/>
                    <a:pt x="2548" y="8786"/>
                    <a:pt x="2699" y="8786"/>
                  </a:cubicBezTo>
                  <a:cubicBezTo>
                    <a:pt x="2758" y="8786"/>
                    <a:pt x="2818" y="8766"/>
                    <a:pt x="2871" y="8722"/>
                  </a:cubicBezTo>
                  <a:lnTo>
                    <a:pt x="2900" y="8698"/>
                  </a:lnTo>
                  <a:lnTo>
                    <a:pt x="2952" y="8652"/>
                  </a:lnTo>
                  <a:lnTo>
                    <a:pt x="3245" y="8394"/>
                  </a:lnTo>
                  <a:cubicBezTo>
                    <a:pt x="3871" y="7843"/>
                    <a:pt x="4494" y="7289"/>
                    <a:pt x="5118" y="6736"/>
                  </a:cubicBezTo>
                  <a:cubicBezTo>
                    <a:pt x="5843" y="7133"/>
                    <a:pt x="6567" y="7530"/>
                    <a:pt x="7292" y="7924"/>
                  </a:cubicBezTo>
                  <a:lnTo>
                    <a:pt x="7698" y="8145"/>
                  </a:lnTo>
                  <a:cubicBezTo>
                    <a:pt x="7721" y="8159"/>
                    <a:pt x="7744" y="8171"/>
                    <a:pt x="7773" y="8185"/>
                  </a:cubicBezTo>
                  <a:lnTo>
                    <a:pt x="7823" y="8211"/>
                  </a:lnTo>
                  <a:cubicBezTo>
                    <a:pt x="7860" y="8232"/>
                    <a:pt x="7901" y="8242"/>
                    <a:pt x="7943" y="8242"/>
                  </a:cubicBezTo>
                  <a:cubicBezTo>
                    <a:pt x="7953" y="8242"/>
                    <a:pt x="7963" y="8241"/>
                    <a:pt x="7973" y="8240"/>
                  </a:cubicBezTo>
                  <a:lnTo>
                    <a:pt x="7973" y="8240"/>
                  </a:lnTo>
                  <a:lnTo>
                    <a:pt x="7970" y="8243"/>
                  </a:lnTo>
                  <a:cubicBezTo>
                    <a:pt x="8147" y="8226"/>
                    <a:pt x="8255" y="8040"/>
                    <a:pt x="8188" y="7878"/>
                  </a:cubicBezTo>
                  <a:lnTo>
                    <a:pt x="8173" y="7840"/>
                  </a:lnTo>
                  <a:cubicBezTo>
                    <a:pt x="8162" y="7814"/>
                    <a:pt x="8156" y="7794"/>
                    <a:pt x="8144" y="7776"/>
                  </a:cubicBezTo>
                  <a:lnTo>
                    <a:pt x="7941" y="7350"/>
                  </a:lnTo>
                  <a:cubicBezTo>
                    <a:pt x="7573" y="6585"/>
                    <a:pt x="7202" y="5820"/>
                    <a:pt x="6831" y="5054"/>
                  </a:cubicBezTo>
                  <a:cubicBezTo>
                    <a:pt x="7437" y="4532"/>
                    <a:pt x="8040" y="4011"/>
                    <a:pt x="8643" y="3489"/>
                  </a:cubicBezTo>
                  <a:lnTo>
                    <a:pt x="9060" y="3132"/>
                  </a:lnTo>
                  <a:cubicBezTo>
                    <a:pt x="9075" y="3118"/>
                    <a:pt x="9089" y="3103"/>
                    <a:pt x="9104" y="3092"/>
                  </a:cubicBezTo>
                  <a:lnTo>
                    <a:pt x="9121" y="3074"/>
                  </a:lnTo>
                  <a:cubicBezTo>
                    <a:pt x="9287" y="2926"/>
                    <a:pt x="9205" y="2651"/>
                    <a:pt x="8985" y="2616"/>
                  </a:cubicBezTo>
                  <a:cubicBezTo>
                    <a:pt x="8952" y="2612"/>
                    <a:pt x="8918" y="2610"/>
                    <a:pt x="8885" y="2610"/>
                  </a:cubicBezTo>
                  <a:cubicBezTo>
                    <a:pt x="8852" y="2610"/>
                    <a:pt x="8820" y="2612"/>
                    <a:pt x="8788" y="2616"/>
                  </a:cubicBezTo>
                  <a:lnTo>
                    <a:pt x="8231" y="2686"/>
                  </a:lnTo>
                  <a:cubicBezTo>
                    <a:pt x="7483" y="2776"/>
                    <a:pt x="6733" y="2868"/>
                    <a:pt x="5985" y="2961"/>
                  </a:cubicBezTo>
                  <a:cubicBezTo>
                    <a:pt x="5599" y="2196"/>
                    <a:pt x="5213" y="1433"/>
                    <a:pt x="4828" y="668"/>
                  </a:cubicBezTo>
                  <a:lnTo>
                    <a:pt x="4605" y="224"/>
                  </a:lnTo>
                  <a:cubicBezTo>
                    <a:pt x="4596" y="204"/>
                    <a:pt x="4584" y="187"/>
                    <a:pt x="4573" y="164"/>
                  </a:cubicBezTo>
                  <a:lnTo>
                    <a:pt x="4555" y="135"/>
                  </a:lnTo>
                  <a:cubicBezTo>
                    <a:pt x="4503" y="43"/>
                    <a:pt x="4414" y="1"/>
                    <a:pt x="43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3"/>
            <p:cNvSpPr/>
            <p:nvPr/>
          </p:nvSpPr>
          <p:spPr>
            <a:xfrm>
              <a:off x="1742136" y="3178180"/>
              <a:ext cx="118503" cy="88073"/>
            </a:xfrm>
            <a:custGeom>
              <a:rect b="b" l="l" r="r" t="t"/>
              <a:pathLst>
                <a:path extrusionOk="0" h="1288" w="1733">
                  <a:moveTo>
                    <a:pt x="1103" y="0"/>
                  </a:moveTo>
                  <a:cubicBezTo>
                    <a:pt x="917" y="0"/>
                    <a:pt x="515" y="516"/>
                    <a:pt x="515" y="516"/>
                  </a:cubicBezTo>
                  <a:cubicBezTo>
                    <a:pt x="515" y="516"/>
                    <a:pt x="891" y="29"/>
                    <a:pt x="684" y="29"/>
                  </a:cubicBezTo>
                  <a:cubicBezTo>
                    <a:pt x="683" y="29"/>
                    <a:pt x="682" y="29"/>
                    <a:pt x="681" y="29"/>
                  </a:cubicBezTo>
                  <a:cubicBezTo>
                    <a:pt x="469" y="32"/>
                    <a:pt x="138" y="345"/>
                    <a:pt x="138" y="345"/>
                  </a:cubicBezTo>
                  <a:cubicBezTo>
                    <a:pt x="1" y="606"/>
                    <a:pt x="382" y="730"/>
                    <a:pt x="390" y="730"/>
                  </a:cubicBezTo>
                  <a:cubicBezTo>
                    <a:pt x="391" y="730"/>
                    <a:pt x="391" y="730"/>
                    <a:pt x="391" y="730"/>
                  </a:cubicBezTo>
                  <a:cubicBezTo>
                    <a:pt x="466" y="864"/>
                    <a:pt x="724" y="910"/>
                    <a:pt x="724" y="910"/>
                  </a:cubicBezTo>
                  <a:cubicBezTo>
                    <a:pt x="750" y="1038"/>
                    <a:pt x="1020" y="1122"/>
                    <a:pt x="1020" y="1122"/>
                  </a:cubicBezTo>
                  <a:cubicBezTo>
                    <a:pt x="1020" y="1122"/>
                    <a:pt x="1116" y="1287"/>
                    <a:pt x="1240" y="1287"/>
                  </a:cubicBezTo>
                  <a:cubicBezTo>
                    <a:pt x="1276" y="1287"/>
                    <a:pt x="1314" y="1274"/>
                    <a:pt x="1353" y="1238"/>
                  </a:cubicBezTo>
                  <a:cubicBezTo>
                    <a:pt x="1527" y="1078"/>
                    <a:pt x="1733" y="675"/>
                    <a:pt x="1631" y="649"/>
                  </a:cubicBezTo>
                  <a:cubicBezTo>
                    <a:pt x="1626" y="648"/>
                    <a:pt x="1620" y="647"/>
                    <a:pt x="1613" y="647"/>
                  </a:cubicBezTo>
                  <a:cubicBezTo>
                    <a:pt x="1495" y="647"/>
                    <a:pt x="1205" y="870"/>
                    <a:pt x="1205" y="870"/>
                  </a:cubicBezTo>
                  <a:cubicBezTo>
                    <a:pt x="1205" y="870"/>
                    <a:pt x="1504" y="429"/>
                    <a:pt x="1373" y="377"/>
                  </a:cubicBezTo>
                  <a:cubicBezTo>
                    <a:pt x="1364" y="373"/>
                    <a:pt x="1354" y="371"/>
                    <a:pt x="1343" y="371"/>
                  </a:cubicBezTo>
                  <a:cubicBezTo>
                    <a:pt x="1193" y="371"/>
                    <a:pt x="869" y="675"/>
                    <a:pt x="869" y="675"/>
                  </a:cubicBezTo>
                  <a:cubicBezTo>
                    <a:pt x="869" y="675"/>
                    <a:pt x="1301" y="90"/>
                    <a:pt x="1139" y="9"/>
                  </a:cubicBezTo>
                  <a:cubicBezTo>
                    <a:pt x="1128" y="3"/>
                    <a:pt x="1116" y="0"/>
                    <a:pt x="1103" y="0"/>
                  </a:cubicBezTo>
                  <a:close/>
                </a:path>
              </a:pathLst>
            </a:custGeom>
            <a:solidFill>
              <a:srgbClr val="F5B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3"/>
            <p:cNvSpPr/>
            <p:nvPr/>
          </p:nvSpPr>
          <p:spPr>
            <a:xfrm>
              <a:off x="2101473" y="3322052"/>
              <a:ext cx="153513" cy="124793"/>
            </a:xfrm>
            <a:custGeom>
              <a:rect b="b" l="l" r="r" t="t"/>
              <a:pathLst>
                <a:path extrusionOk="0" h="1825" w="2245">
                  <a:moveTo>
                    <a:pt x="654" y="0"/>
                  </a:moveTo>
                  <a:cubicBezTo>
                    <a:pt x="642" y="0"/>
                    <a:pt x="632" y="1"/>
                    <a:pt x="624" y="3"/>
                  </a:cubicBezTo>
                  <a:cubicBezTo>
                    <a:pt x="542" y="27"/>
                    <a:pt x="609" y="172"/>
                    <a:pt x="690" y="215"/>
                  </a:cubicBezTo>
                  <a:cubicBezTo>
                    <a:pt x="771" y="261"/>
                    <a:pt x="890" y="314"/>
                    <a:pt x="969" y="389"/>
                  </a:cubicBezTo>
                  <a:cubicBezTo>
                    <a:pt x="1050" y="464"/>
                    <a:pt x="676" y="807"/>
                    <a:pt x="513" y="914"/>
                  </a:cubicBezTo>
                  <a:cubicBezTo>
                    <a:pt x="348" y="1021"/>
                    <a:pt x="0" y="1036"/>
                    <a:pt x="23" y="1195"/>
                  </a:cubicBezTo>
                  <a:cubicBezTo>
                    <a:pt x="35" y="1285"/>
                    <a:pt x="118" y="1305"/>
                    <a:pt x="188" y="1305"/>
                  </a:cubicBezTo>
                  <a:cubicBezTo>
                    <a:pt x="242" y="1305"/>
                    <a:pt x="287" y="1294"/>
                    <a:pt x="287" y="1294"/>
                  </a:cubicBezTo>
                  <a:lnTo>
                    <a:pt x="287" y="1294"/>
                  </a:lnTo>
                  <a:cubicBezTo>
                    <a:pt x="287" y="1294"/>
                    <a:pt x="267" y="1450"/>
                    <a:pt x="499" y="1494"/>
                  </a:cubicBezTo>
                  <a:cubicBezTo>
                    <a:pt x="510" y="1581"/>
                    <a:pt x="577" y="1647"/>
                    <a:pt x="661" y="1662"/>
                  </a:cubicBezTo>
                  <a:cubicBezTo>
                    <a:pt x="661" y="1662"/>
                    <a:pt x="705" y="1824"/>
                    <a:pt x="858" y="1824"/>
                  </a:cubicBezTo>
                  <a:cubicBezTo>
                    <a:pt x="862" y="1824"/>
                    <a:pt x="866" y="1824"/>
                    <a:pt x="870" y="1824"/>
                  </a:cubicBezTo>
                  <a:cubicBezTo>
                    <a:pt x="1032" y="1815"/>
                    <a:pt x="1537" y="1789"/>
                    <a:pt x="2244" y="925"/>
                  </a:cubicBezTo>
                  <a:lnTo>
                    <a:pt x="1847" y="375"/>
                  </a:lnTo>
                  <a:lnTo>
                    <a:pt x="1679" y="433"/>
                  </a:lnTo>
                  <a:cubicBezTo>
                    <a:pt x="1637" y="448"/>
                    <a:pt x="1596" y="455"/>
                    <a:pt x="1555" y="455"/>
                  </a:cubicBezTo>
                  <a:cubicBezTo>
                    <a:pt x="1451" y="455"/>
                    <a:pt x="1351" y="407"/>
                    <a:pt x="1270" y="328"/>
                  </a:cubicBezTo>
                  <a:cubicBezTo>
                    <a:pt x="1218" y="279"/>
                    <a:pt x="1140" y="186"/>
                    <a:pt x="1099" y="157"/>
                  </a:cubicBezTo>
                  <a:cubicBezTo>
                    <a:pt x="994" y="89"/>
                    <a:pt x="761" y="0"/>
                    <a:pt x="654" y="0"/>
                  </a:cubicBezTo>
                  <a:close/>
                </a:path>
              </a:pathLst>
            </a:custGeom>
            <a:solidFill>
              <a:srgbClr val="F5B9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3"/>
            <p:cNvSpPr/>
            <p:nvPr/>
          </p:nvSpPr>
          <p:spPr>
            <a:xfrm>
              <a:off x="2224762" y="2830400"/>
              <a:ext cx="309898" cy="559143"/>
            </a:xfrm>
            <a:custGeom>
              <a:rect b="b" l="l" r="r" t="t"/>
              <a:pathLst>
                <a:path extrusionOk="0" h="8177" w="4532">
                  <a:moveTo>
                    <a:pt x="3511" y="1"/>
                  </a:moveTo>
                  <a:cubicBezTo>
                    <a:pt x="3416" y="195"/>
                    <a:pt x="3343" y="529"/>
                    <a:pt x="3288" y="871"/>
                  </a:cubicBezTo>
                  <a:cubicBezTo>
                    <a:pt x="3195" y="1485"/>
                    <a:pt x="3169" y="2109"/>
                    <a:pt x="3207" y="2729"/>
                  </a:cubicBezTo>
                  <a:cubicBezTo>
                    <a:pt x="3265" y="3683"/>
                    <a:pt x="3291" y="4874"/>
                    <a:pt x="3291" y="4874"/>
                  </a:cubicBezTo>
                  <a:cubicBezTo>
                    <a:pt x="2465" y="5799"/>
                    <a:pt x="0" y="7472"/>
                    <a:pt x="0" y="7472"/>
                  </a:cubicBezTo>
                  <a:cubicBezTo>
                    <a:pt x="73" y="7765"/>
                    <a:pt x="516" y="8176"/>
                    <a:pt x="516" y="8176"/>
                  </a:cubicBezTo>
                  <a:cubicBezTo>
                    <a:pt x="2357" y="7701"/>
                    <a:pt x="3700" y="6463"/>
                    <a:pt x="4242" y="5889"/>
                  </a:cubicBezTo>
                  <a:cubicBezTo>
                    <a:pt x="4416" y="5706"/>
                    <a:pt x="4514" y="5463"/>
                    <a:pt x="4520" y="5211"/>
                  </a:cubicBezTo>
                  <a:cubicBezTo>
                    <a:pt x="4532" y="4309"/>
                    <a:pt x="4488" y="3410"/>
                    <a:pt x="4393" y="2514"/>
                  </a:cubicBezTo>
                  <a:cubicBezTo>
                    <a:pt x="4161" y="256"/>
                    <a:pt x="3511" y="1"/>
                    <a:pt x="3511"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3"/>
            <p:cNvSpPr/>
            <p:nvPr/>
          </p:nvSpPr>
          <p:spPr>
            <a:xfrm>
              <a:off x="-248269" y="2554486"/>
              <a:ext cx="286649" cy="177514"/>
            </a:xfrm>
            <a:custGeom>
              <a:rect b="b" l="l" r="r" t="t"/>
              <a:pathLst>
                <a:path extrusionOk="0" h="2596" w="4192">
                  <a:moveTo>
                    <a:pt x="372" y="0"/>
                  </a:moveTo>
                  <a:cubicBezTo>
                    <a:pt x="169" y="0"/>
                    <a:pt x="4" y="166"/>
                    <a:pt x="4" y="369"/>
                  </a:cubicBezTo>
                  <a:lnTo>
                    <a:pt x="4" y="1914"/>
                  </a:lnTo>
                  <a:cubicBezTo>
                    <a:pt x="1" y="2120"/>
                    <a:pt x="169" y="2288"/>
                    <a:pt x="372" y="2288"/>
                  </a:cubicBezTo>
                  <a:lnTo>
                    <a:pt x="3178" y="2288"/>
                  </a:lnTo>
                  <a:lnTo>
                    <a:pt x="4028" y="2589"/>
                  </a:lnTo>
                  <a:cubicBezTo>
                    <a:pt x="4039" y="2593"/>
                    <a:pt x="4051" y="2595"/>
                    <a:pt x="4063" y="2595"/>
                  </a:cubicBezTo>
                  <a:cubicBezTo>
                    <a:pt x="4133" y="2595"/>
                    <a:pt x="4191" y="2525"/>
                    <a:pt x="4164" y="2450"/>
                  </a:cubicBezTo>
                  <a:lnTo>
                    <a:pt x="3842" y="1624"/>
                  </a:lnTo>
                  <a:lnTo>
                    <a:pt x="3842" y="369"/>
                  </a:lnTo>
                  <a:cubicBezTo>
                    <a:pt x="3842" y="166"/>
                    <a:pt x="3677" y="0"/>
                    <a:pt x="34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3"/>
            <p:cNvSpPr/>
            <p:nvPr/>
          </p:nvSpPr>
          <p:spPr>
            <a:xfrm>
              <a:off x="-87713" y="2617328"/>
              <a:ext cx="42943" cy="36652"/>
            </a:xfrm>
            <a:custGeom>
              <a:rect b="b" l="l" r="r" t="t"/>
              <a:pathLst>
                <a:path extrusionOk="0" h="536" w="628">
                  <a:moveTo>
                    <a:pt x="360" y="0"/>
                  </a:moveTo>
                  <a:cubicBezTo>
                    <a:pt x="123" y="0"/>
                    <a:pt x="1" y="287"/>
                    <a:pt x="172" y="456"/>
                  </a:cubicBezTo>
                  <a:cubicBezTo>
                    <a:pt x="226" y="511"/>
                    <a:pt x="293" y="536"/>
                    <a:pt x="359" y="536"/>
                  </a:cubicBezTo>
                  <a:cubicBezTo>
                    <a:pt x="496" y="536"/>
                    <a:pt x="627" y="428"/>
                    <a:pt x="627" y="267"/>
                  </a:cubicBezTo>
                  <a:cubicBezTo>
                    <a:pt x="627" y="119"/>
                    <a:pt x="508" y="0"/>
                    <a:pt x="360" y="0"/>
                  </a:cubicBezTo>
                  <a:close/>
                </a:path>
              </a:pathLst>
            </a:custGeom>
            <a:solidFill>
              <a:srgbClr val="BD16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3"/>
            <p:cNvSpPr/>
            <p:nvPr/>
          </p:nvSpPr>
          <p:spPr>
            <a:xfrm>
              <a:off x="-145562" y="2617328"/>
              <a:ext cx="42874" cy="36652"/>
            </a:xfrm>
            <a:custGeom>
              <a:rect b="b" l="l" r="r" t="t"/>
              <a:pathLst>
                <a:path extrusionOk="0" h="536" w="627">
                  <a:moveTo>
                    <a:pt x="360" y="0"/>
                  </a:moveTo>
                  <a:cubicBezTo>
                    <a:pt x="119" y="0"/>
                    <a:pt x="0" y="287"/>
                    <a:pt x="169" y="456"/>
                  </a:cubicBezTo>
                  <a:cubicBezTo>
                    <a:pt x="223" y="511"/>
                    <a:pt x="290" y="536"/>
                    <a:pt x="356" y="536"/>
                  </a:cubicBezTo>
                  <a:cubicBezTo>
                    <a:pt x="494" y="536"/>
                    <a:pt x="627" y="428"/>
                    <a:pt x="627" y="267"/>
                  </a:cubicBezTo>
                  <a:cubicBezTo>
                    <a:pt x="627" y="119"/>
                    <a:pt x="508" y="0"/>
                    <a:pt x="360" y="0"/>
                  </a:cubicBezTo>
                  <a:close/>
                </a:path>
              </a:pathLst>
            </a:custGeom>
            <a:solidFill>
              <a:srgbClr val="BD16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3"/>
            <p:cNvSpPr/>
            <p:nvPr/>
          </p:nvSpPr>
          <p:spPr>
            <a:xfrm>
              <a:off x="-203617" y="2617328"/>
              <a:ext cx="42874" cy="36652"/>
            </a:xfrm>
            <a:custGeom>
              <a:rect b="b" l="l" r="r" t="t"/>
              <a:pathLst>
                <a:path extrusionOk="0" h="536" w="627">
                  <a:moveTo>
                    <a:pt x="359" y="0"/>
                  </a:moveTo>
                  <a:cubicBezTo>
                    <a:pt x="122" y="0"/>
                    <a:pt x="0" y="287"/>
                    <a:pt x="171" y="456"/>
                  </a:cubicBezTo>
                  <a:cubicBezTo>
                    <a:pt x="225" y="511"/>
                    <a:pt x="292" y="536"/>
                    <a:pt x="358" y="536"/>
                  </a:cubicBezTo>
                  <a:cubicBezTo>
                    <a:pt x="495" y="536"/>
                    <a:pt x="626" y="428"/>
                    <a:pt x="626" y="267"/>
                  </a:cubicBezTo>
                  <a:cubicBezTo>
                    <a:pt x="626" y="119"/>
                    <a:pt x="507" y="0"/>
                    <a:pt x="359" y="0"/>
                  </a:cubicBezTo>
                  <a:close/>
                </a:path>
              </a:pathLst>
            </a:custGeom>
            <a:solidFill>
              <a:srgbClr val="BD16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3"/>
            <p:cNvSpPr/>
            <p:nvPr/>
          </p:nvSpPr>
          <p:spPr>
            <a:xfrm>
              <a:off x="1061071" y="1803332"/>
              <a:ext cx="730230" cy="194268"/>
            </a:xfrm>
            <a:custGeom>
              <a:rect b="b" l="l" r="r" t="t"/>
              <a:pathLst>
                <a:path extrusionOk="0" h="2841" w="10679">
                  <a:moveTo>
                    <a:pt x="273" y="1"/>
                  </a:moveTo>
                  <a:cubicBezTo>
                    <a:pt x="123" y="1"/>
                    <a:pt x="4" y="123"/>
                    <a:pt x="4" y="273"/>
                  </a:cubicBezTo>
                  <a:lnTo>
                    <a:pt x="4" y="2135"/>
                  </a:lnTo>
                  <a:cubicBezTo>
                    <a:pt x="1" y="2282"/>
                    <a:pt x="123" y="2404"/>
                    <a:pt x="273" y="2404"/>
                  </a:cubicBezTo>
                  <a:lnTo>
                    <a:pt x="9530" y="2404"/>
                  </a:lnTo>
                  <a:lnTo>
                    <a:pt x="10583" y="2836"/>
                  </a:lnTo>
                  <a:cubicBezTo>
                    <a:pt x="10590" y="2839"/>
                    <a:pt x="10598" y="2840"/>
                    <a:pt x="10605" y="2840"/>
                  </a:cubicBezTo>
                  <a:cubicBezTo>
                    <a:pt x="10645" y="2840"/>
                    <a:pt x="10679" y="2802"/>
                    <a:pt x="10667" y="2761"/>
                  </a:cubicBezTo>
                  <a:lnTo>
                    <a:pt x="10351" y="1642"/>
                  </a:lnTo>
                  <a:lnTo>
                    <a:pt x="10351" y="273"/>
                  </a:lnTo>
                  <a:cubicBezTo>
                    <a:pt x="10351" y="123"/>
                    <a:pt x="10229" y="1"/>
                    <a:pt x="10081" y="1"/>
                  </a:cubicBezTo>
                  <a:close/>
                </a:path>
              </a:pathLst>
            </a:cu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3"/>
            <p:cNvSpPr/>
            <p:nvPr/>
          </p:nvSpPr>
          <p:spPr>
            <a:xfrm>
              <a:off x="1113245" y="1837249"/>
              <a:ext cx="104553" cy="96826"/>
            </a:xfrm>
            <a:custGeom>
              <a:rect b="b" l="l" r="r" t="t"/>
              <a:pathLst>
                <a:path extrusionOk="0" h="1416" w="1529">
                  <a:moveTo>
                    <a:pt x="766" y="1"/>
                  </a:moveTo>
                  <a:cubicBezTo>
                    <a:pt x="748" y="1"/>
                    <a:pt x="734" y="12"/>
                    <a:pt x="728" y="30"/>
                  </a:cubicBezTo>
                  <a:lnTo>
                    <a:pt x="696" y="134"/>
                  </a:lnTo>
                  <a:lnTo>
                    <a:pt x="580" y="505"/>
                  </a:lnTo>
                  <a:lnTo>
                    <a:pt x="200" y="514"/>
                  </a:lnTo>
                  <a:lnTo>
                    <a:pt x="85" y="517"/>
                  </a:lnTo>
                  <a:lnTo>
                    <a:pt x="53" y="517"/>
                  </a:lnTo>
                  <a:cubicBezTo>
                    <a:pt x="21" y="520"/>
                    <a:pt x="0" y="554"/>
                    <a:pt x="18" y="583"/>
                  </a:cubicBezTo>
                  <a:cubicBezTo>
                    <a:pt x="24" y="592"/>
                    <a:pt x="29" y="601"/>
                    <a:pt x="38" y="607"/>
                  </a:cubicBezTo>
                  <a:lnTo>
                    <a:pt x="113" y="662"/>
                  </a:lnTo>
                  <a:lnTo>
                    <a:pt x="458" y="911"/>
                  </a:lnTo>
                  <a:cubicBezTo>
                    <a:pt x="421" y="1033"/>
                    <a:pt x="383" y="1154"/>
                    <a:pt x="345" y="1276"/>
                  </a:cubicBezTo>
                  <a:lnTo>
                    <a:pt x="325" y="1340"/>
                  </a:lnTo>
                  <a:cubicBezTo>
                    <a:pt x="322" y="1346"/>
                    <a:pt x="322" y="1349"/>
                    <a:pt x="322" y="1352"/>
                  </a:cubicBezTo>
                  <a:lnTo>
                    <a:pt x="322" y="1357"/>
                  </a:lnTo>
                  <a:cubicBezTo>
                    <a:pt x="316" y="1388"/>
                    <a:pt x="339" y="1412"/>
                    <a:pt x="364" y="1412"/>
                  </a:cubicBezTo>
                  <a:cubicBezTo>
                    <a:pt x="373" y="1412"/>
                    <a:pt x="381" y="1409"/>
                    <a:pt x="389" y="1404"/>
                  </a:cubicBezTo>
                  <a:lnTo>
                    <a:pt x="395" y="1401"/>
                  </a:lnTo>
                  <a:lnTo>
                    <a:pt x="403" y="1395"/>
                  </a:lnTo>
                  <a:lnTo>
                    <a:pt x="456" y="1357"/>
                  </a:lnTo>
                  <a:cubicBezTo>
                    <a:pt x="569" y="1279"/>
                    <a:pt x="679" y="1201"/>
                    <a:pt x="792" y="1120"/>
                  </a:cubicBezTo>
                  <a:lnTo>
                    <a:pt x="1128" y="1352"/>
                  </a:lnTo>
                  <a:lnTo>
                    <a:pt x="1189" y="1395"/>
                  </a:lnTo>
                  <a:lnTo>
                    <a:pt x="1201" y="1404"/>
                  </a:lnTo>
                  <a:lnTo>
                    <a:pt x="1209" y="1407"/>
                  </a:lnTo>
                  <a:cubicBezTo>
                    <a:pt x="1215" y="1412"/>
                    <a:pt x="1224" y="1415"/>
                    <a:pt x="1233" y="1415"/>
                  </a:cubicBezTo>
                  <a:cubicBezTo>
                    <a:pt x="1241" y="1415"/>
                    <a:pt x="1250" y="1412"/>
                    <a:pt x="1259" y="1407"/>
                  </a:cubicBezTo>
                  <a:cubicBezTo>
                    <a:pt x="1273" y="1395"/>
                    <a:pt x="1279" y="1378"/>
                    <a:pt x="1273" y="1360"/>
                  </a:cubicBezTo>
                  <a:lnTo>
                    <a:pt x="1273" y="1354"/>
                  </a:lnTo>
                  <a:cubicBezTo>
                    <a:pt x="1270" y="1349"/>
                    <a:pt x="1270" y="1346"/>
                    <a:pt x="1270" y="1343"/>
                  </a:cubicBezTo>
                  <a:lnTo>
                    <a:pt x="1241" y="1270"/>
                  </a:lnTo>
                  <a:cubicBezTo>
                    <a:pt x="1195" y="1137"/>
                    <a:pt x="1148" y="1007"/>
                    <a:pt x="1099" y="873"/>
                  </a:cubicBezTo>
                  <a:cubicBezTo>
                    <a:pt x="1206" y="798"/>
                    <a:pt x="1314" y="722"/>
                    <a:pt x="1424" y="650"/>
                  </a:cubicBezTo>
                  <a:lnTo>
                    <a:pt x="1496" y="598"/>
                  </a:lnTo>
                  <a:lnTo>
                    <a:pt x="1505" y="592"/>
                  </a:lnTo>
                  <a:lnTo>
                    <a:pt x="1508" y="589"/>
                  </a:lnTo>
                  <a:cubicBezTo>
                    <a:pt x="1522" y="578"/>
                    <a:pt x="1528" y="563"/>
                    <a:pt x="1525" y="546"/>
                  </a:cubicBezTo>
                  <a:cubicBezTo>
                    <a:pt x="1522" y="528"/>
                    <a:pt x="1508" y="517"/>
                    <a:pt x="1493" y="511"/>
                  </a:cubicBezTo>
                  <a:cubicBezTo>
                    <a:pt x="1482" y="508"/>
                    <a:pt x="1470" y="508"/>
                    <a:pt x="1462" y="508"/>
                  </a:cubicBezTo>
                  <a:lnTo>
                    <a:pt x="1369" y="508"/>
                  </a:lnTo>
                  <a:lnTo>
                    <a:pt x="995" y="514"/>
                  </a:lnTo>
                  <a:cubicBezTo>
                    <a:pt x="946" y="383"/>
                    <a:pt x="896" y="250"/>
                    <a:pt x="844" y="119"/>
                  </a:cubicBezTo>
                  <a:lnTo>
                    <a:pt x="815" y="41"/>
                  </a:lnTo>
                  <a:cubicBezTo>
                    <a:pt x="815" y="38"/>
                    <a:pt x="812" y="35"/>
                    <a:pt x="812" y="32"/>
                  </a:cubicBezTo>
                  <a:lnTo>
                    <a:pt x="809" y="27"/>
                  </a:lnTo>
                  <a:cubicBezTo>
                    <a:pt x="803" y="9"/>
                    <a:pt x="786" y="1"/>
                    <a:pt x="766"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3"/>
            <p:cNvSpPr/>
            <p:nvPr/>
          </p:nvSpPr>
          <p:spPr>
            <a:xfrm>
              <a:off x="1238517" y="1837249"/>
              <a:ext cx="104553" cy="96826"/>
            </a:xfrm>
            <a:custGeom>
              <a:rect b="b" l="l" r="r" t="t"/>
              <a:pathLst>
                <a:path extrusionOk="0" h="1416" w="1529">
                  <a:moveTo>
                    <a:pt x="762" y="0"/>
                  </a:moveTo>
                  <a:cubicBezTo>
                    <a:pt x="744" y="0"/>
                    <a:pt x="726" y="11"/>
                    <a:pt x="720" y="32"/>
                  </a:cubicBezTo>
                  <a:lnTo>
                    <a:pt x="688" y="134"/>
                  </a:lnTo>
                  <a:cubicBezTo>
                    <a:pt x="650" y="259"/>
                    <a:pt x="612" y="383"/>
                    <a:pt x="572" y="505"/>
                  </a:cubicBezTo>
                  <a:lnTo>
                    <a:pt x="192" y="514"/>
                  </a:lnTo>
                  <a:lnTo>
                    <a:pt x="76" y="517"/>
                  </a:lnTo>
                  <a:lnTo>
                    <a:pt x="44" y="517"/>
                  </a:lnTo>
                  <a:cubicBezTo>
                    <a:pt x="30" y="520"/>
                    <a:pt x="15" y="525"/>
                    <a:pt x="9" y="540"/>
                  </a:cubicBezTo>
                  <a:cubicBezTo>
                    <a:pt x="1" y="551"/>
                    <a:pt x="1" y="569"/>
                    <a:pt x="9" y="583"/>
                  </a:cubicBezTo>
                  <a:cubicBezTo>
                    <a:pt x="15" y="592"/>
                    <a:pt x="21" y="601"/>
                    <a:pt x="33" y="607"/>
                  </a:cubicBezTo>
                  <a:lnTo>
                    <a:pt x="105" y="662"/>
                  </a:lnTo>
                  <a:lnTo>
                    <a:pt x="447" y="911"/>
                  </a:lnTo>
                  <a:lnTo>
                    <a:pt x="334" y="1276"/>
                  </a:lnTo>
                  <a:lnTo>
                    <a:pt x="317" y="1340"/>
                  </a:lnTo>
                  <a:cubicBezTo>
                    <a:pt x="314" y="1346"/>
                    <a:pt x="311" y="1349"/>
                    <a:pt x="311" y="1352"/>
                  </a:cubicBezTo>
                  <a:lnTo>
                    <a:pt x="311" y="1357"/>
                  </a:lnTo>
                  <a:cubicBezTo>
                    <a:pt x="308" y="1378"/>
                    <a:pt x="314" y="1395"/>
                    <a:pt x="328" y="1404"/>
                  </a:cubicBezTo>
                  <a:cubicBezTo>
                    <a:pt x="335" y="1410"/>
                    <a:pt x="344" y="1412"/>
                    <a:pt x="353" y="1412"/>
                  </a:cubicBezTo>
                  <a:cubicBezTo>
                    <a:pt x="362" y="1412"/>
                    <a:pt x="372" y="1410"/>
                    <a:pt x="380" y="1404"/>
                  </a:cubicBezTo>
                  <a:lnTo>
                    <a:pt x="383" y="1401"/>
                  </a:lnTo>
                  <a:lnTo>
                    <a:pt x="395" y="1395"/>
                  </a:lnTo>
                  <a:lnTo>
                    <a:pt x="447" y="1357"/>
                  </a:lnTo>
                  <a:lnTo>
                    <a:pt x="780" y="1120"/>
                  </a:lnTo>
                  <a:cubicBezTo>
                    <a:pt x="894" y="1198"/>
                    <a:pt x="1004" y="1273"/>
                    <a:pt x="1117" y="1352"/>
                  </a:cubicBezTo>
                  <a:lnTo>
                    <a:pt x="1181" y="1395"/>
                  </a:lnTo>
                  <a:lnTo>
                    <a:pt x="1192" y="1404"/>
                  </a:lnTo>
                  <a:lnTo>
                    <a:pt x="1201" y="1407"/>
                  </a:lnTo>
                  <a:cubicBezTo>
                    <a:pt x="1206" y="1412"/>
                    <a:pt x="1214" y="1415"/>
                    <a:pt x="1223" y="1415"/>
                  </a:cubicBezTo>
                  <a:lnTo>
                    <a:pt x="1223" y="1415"/>
                  </a:lnTo>
                  <a:cubicBezTo>
                    <a:pt x="1254" y="1414"/>
                    <a:pt x="1273" y="1386"/>
                    <a:pt x="1265" y="1360"/>
                  </a:cubicBezTo>
                  <a:lnTo>
                    <a:pt x="1265" y="1354"/>
                  </a:lnTo>
                  <a:lnTo>
                    <a:pt x="1262" y="1343"/>
                  </a:lnTo>
                  <a:lnTo>
                    <a:pt x="1236" y="1270"/>
                  </a:lnTo>
                  <a:cubicBezTo>
                    <a:pt x="1186" y="1137"/>
                    <a:pt x="1140" y="1007"/>
                    <a:pt x="1094" y="873"/>
                  </a:cubicBezTo>
                  <a:cubicBezTo>
                    <a:pt x="1198" y="801"/>
                    <a:pt x="1308" y="725"/>
                    <a:pt x="1415" y="650"/>
                  </a:cubicBezTo>
                  <a:lnTo>
                    <a:pt x="1488" y="598"/>
                  </a:lnTo>
                  <a:lnTo>
                    <a:pt x="1497" y="592"/>
                  </a:lnTo>
                  <a:lnTo>
                    <a:pt x="1499" y="589"/>
                  </a:lnTo>
                  <a:cubicBezTo>
                    <a:pt x="1528" y="569"/>
                    <a:pt x="1520" y="520"/>
                    <a:pt x="1485" y="511"/>
                  </a:cubicBezTo>
                  <a:cubicBezTo>
                    <a:pt x="1473" y="508"/>
                    <a:pt x="1465" y="508"/>
                    <a:pt x="1453" y="508"/>
                  </a:cubicBezTo>
                  <a:lnTo>
                    <a:pt x="1360" y="508"/>
                  </a:lnTo>
                  <a:lnTo>
                    <a:pt x="986" y="514"/>
                  </a:lnTo>
                  <a:cubicBezTo>
                    <a:pt x="937" y="383"/>
                    <a:pt x="888" y="250"/>
                    <a:pt x="836" y="119"/>
                  </a:cubicBezTo>
                  <a:lnTo>
                    <a:pt x="807" y="41"/>
                  </a:lnTo>
                  <a:lnTo>
                    <a:pt x="804" y="32"/>
                  </a:lnTo>
                  <a:lnTo>
                    <a:pt x="801" y="27"/>
                  </a:lnTo>
                  <a:cubicBezTo>
                    <a:pt x="794" y="9"/>
                    <a:pt x="778" y="0"/>
                    <a:pt x="762" y="0"/>
                  </a:cubicBezTo>
                  <a:close/>
                  <a:moveTo>
                    <a:pt x="1223" y="1415"/>
                  </a:moveTo>
                  <a:lnTo>
                    <a:pt x="1223" y="1415"/>
                  </a:lnTo>
                  <a:cubicBezTo>
                    <a:pt x="1222" y="1415"/>
                    <a:pt x="1222" y="1415"/>
                    <a:pt x="1221" y="1415"/>
                  </a:cubicBezTo>
                  <a:lnTo>
                    <a:pt x="1224" y="1415"/>
                  </a:lnTo>
                  <a:cubicBezTo>
                    <a:pt x="1224" y="1415"/>
                    <a:pt x="1223" y="1415"/>
                    <a:pt x="1223" y="1415"/>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3"/>
            <p:cNvSpPr/>
            <p:nvPr/>
          </p:nvSpPr>
          <p:spPr>
            <a:xfrm>
              <a:off x="1362627" y="1837180"/>
              <a:ext cx="104553" cy="96894"/>
            </a:xfrm>
            <a:custGeom>
              <a:rect b="b" l="l" r="r" t="t"/>
              <a:pathLst>
                <a:path extrusionOk="0" h="1417" w="1529">
                  <a:moveTo>
                    <a:pt x="770" y="1"/>
                  </a:moveTo>
                  <a:cubicBezTo>
                    <a:pt x="752" y="1"/>
                    <a:pt x="734" y="11"/>
                    <a:pt x="728" y="31"/>
                  </a:cubicBezTo>
                  <a:lnTo>
                    <a:pt x="696" y="135"/>
                  </a:lnTo>
                  <a:cubicBezTo>
                    <a:pt x="659" y="260"/>
                    <a:pt x="621" y="381"/>
                    <a:pt x="580" y="506"/>
                  </a:cubicBezTo>
                  <a:lnTo>
                    <a:pt x="200" y="515"/>
                  </a:lnTo>
                  <a:lnTo>
                    <a:pt x="85" y="518"/>
                  </a:lnTo>
                  <a:lnTo>
                    <a:pt x="53" y="518"/>
                  </a:lnTo>
                  <a:cubicBezTo>
                    <a:pt x="21" y="518"/>
                    <a:pt x="0" y="555"/>
                    <a:pt x="15" y="584"/>
                  </a:cubicBezTo>
                  <a:cubicBezTo>
                    <a:pt x="21" y="593"/>
                    <a:pt x="29" y="602"/>
                    <a:pt x="38" y="608"/>
                  </a:cubicBezTo>
                  <a:lnTo>
                    <a:pt x="111" y="663"/>
                  </a:lnTo>
                  <a:lnTo>
                    <a:pt x="456" y="912"/>
                  </a:lnTo>
                  <a:cubicBezTo>
                    <a:pt x="418" y="1034"/>
                    <a:pt x="377" y="1155"/>
                    <a:pt x="343" y="1277"/>
                  </a:cubicBezTo>
                  <a:lnTo>
                    <a:pt x="322" y="1341"/>
                  </a:lnTo>
                  <a:cubicBezTo>
                    <a:pt x="319" y="1347"/>
                    <a:pt x="319" y="1350"/>
                    <a:pt x="319" y="1353"/>
                  </a:cubicBezTo>
                  <a:lnTo>
                    <a:pt x="319" y="1358"/>
                  </a:lnTo>
                  <a:cubicBezTo>
                    <a:pt x="311" y="1389"/>
                    <a:pt x="333" y="1413"/>
                    <a:pt x="360" y="1413"/>
                  </a:cubicBezTo>
                  <a:cubicBezTo>
                    <a:pt x="368" y="1413"/>
                    <a:pt x="377" y="1410"/>
                    <a:pt x="386" y="1405"/>
                  </a:cubicBezTo>
                  <a:lnTo>
                    <a:pt x="392" y="1402"/>
                  </a:lnTo>
                  <a:lnTo>
                    <a:pt x="401" y="1396"/>
                  </a:lnTo>
                  <a:lnTo>
                    <a:pt x="453" y="1358"/>
                  </a:lnTo>
                  <a:lnTo>
                    <a:pt x="789" y="1121"/>
                  </a:lnTo>
                  <a:lnTo>
                    <a:pt x="1125" y="1353"/>
                  </a:lnTo>
                  <a:lnTo>
                    <a:pt x="1186" y="1396"/>
                  </a:lnTo>
                  <a:lnTo>
                    <a:pt x="1198" y="1405"/>
                  </a:lnTo>
                  <a:lnTo>
                    <a:pt x="1206" y="1408"/>
                  </a:lnTo>
                  <a:cubicBezTo>
                    <a:pt x="1212" y="1413"/>
                    <a:pt x="1221" y="1416"/>
                    <a:pt x="1230" y="1416"/>
                  </a:cubicBezTo>
                  <a:cubicBezTo>
                    <a:pt x="1238" y="1416"/>
                    <a:pt x="1247" y="1413"/>
                    <a:pt x="1256" y="1408"/>
                  </a:cubicBezTo>
                  <a:cubicBezTo>
                    <a:pt x="1270" y="1396"/>
                    <a:pt x="1276" y="1379"/>
                    <a:pt x="1270" y="1361"/>
                  </a:cubicBezTo>
                  <a:lnTo>
                    <a:pt x="1270" y="1355"/>
                  </a:lnTo>
                  <a:cubicBezTo>
                    <a:pt x="1270" y="1350"/>
                    <a:pt x="1270" y="1347"/>
                    <a:pt x="1267" y="1344"/>
                  </a:cubicBezTo>
                  <a:lnTo>
                    <a:pt x="1241" y="1271"/>
                  </a:lnTo>
                  <a:cubicBezTo>
                    <a:pt x="1195" y="1138"/>
                    <a:pt x="1148" y="1008"/>
                    <a:pt x="1099" y="874"/>
                  </a:cubicBezTo>
                  <a:cubicBezTo>
                    <a:pt x="1206" y="799"/>
                    <a:pt x="1314" y="723"/>
                    <a:pt x="1424" y="651"/>
                  </a:cubicBezTo>
                  <a:lnTo>
                    <a:pt x="1496" y="599"/>
                  </a:lnTo>
                  <a:lnTo>
                    <a:pt x="1505" y="593"/>
                  </a:lnTo>
                  <a:lnTo>
                    <a:pt x="1508" y="590"/>
                  </a:lnTo>
                  <a:cubicBezTo>
                    <a:pt x="1522" y="579"/>
                    <a:pt x="1528" y="564"/>
                    <a:pt x="1525" y="547"/>
                  </a:cubicBezTo>
                  <a:cubicBezTo>
                    <a:pt x="1522" y="529"/>
                    <a:pt x="1511" y="518"/>
                    <a:pt x="1493" y="512"/>
                  </a:cubicBezTo>
                  <a:cubicBezTo>
                    <a:pt x="1482" y="509"/>
                    <a:pt x="1473" y="509"/>
                    <a:pt x="1462" y="509"/>
                  </a:cubicBezTo>
                  <a:lnTo>
                    <a:pt x="1369" y="509"/>
                  </a:lnTo>
                  <a:lnTo>
                    <a:pt x="995" y="515"/>
                  </a:lnTo>
                  <a:cubicBezTo>
                    <a:pt x="946" y="384"/>
                    <a:pt x="896" y="251"/>
                    <a:pt x="844" y="120"/>
                  </a:cubicBezTo>
                  <a:lnTo>
                    <a:pt x="815" y="42"/>
                  </a:lnTo>
                  <a:cubicBezTo>
                    <a:pt x="815" y="39"/>
                    <a:pt x="812" y="36"/>
                    <a:pt x="812" y="33"/>
                  </a:cubicBezTo>
                  <a:lnTo>
                    <a:pt x="809" y="28"/>
                  </a:lnTo>
                  <a:cubicBezTo>
                    <a:pt x="802" y="10"/>
                    <a:pt x="786" y="1"/>
                    <a:pt x="770" y="1"/>
                  </a:cubicBezTo>
                  <a:close/>
                </a:path>
              </a:pathLst>
            </a:custGeom>
            <a:solidFill>
              <a:srgbClr val="FF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3"/>
            <p:cNvSpPr/>
            <p:nvPr/>
          </p:nvSpPr>
          <p:spPr>
            <a:xfrm>
              <a:off x="1487694" y="1837180"/>
              <a:ext cx="104553" cy="96894"/>
            </a:xfrm>
            <a:custGeom>
              <a:rect b="b" l="l" r="r" t="t"/>
              <a:pathLst>
                <a:path extrusionOk="0" h="1417" w="1529">
                  <a:moveTo>
                    <a:pt x="760" y="1"/>
                  </a:moveTo>
                  <a:cubicBezTo>
                    <a:pt x="743" y="1"/>
                    <a:pt x="726" y="11"/>
                    <a:pt x="720" y="31"/>
                  </a:cubicBezTo>
                  <a:lnTo>
                    <a:pt x="688" y="135"/>
                  </a:lnTo>
                  <a:cubicBezTo>
                    <a:pt x="647" y="260"/>
                    <a:pt x="610" y="381"/>
                    <a:pt x="572" y="506"/>
                  </a:cubicBezTo>
                  <a:lnTo>
                    <a:pt x="192" y="515"/>
                  </a:lnTo>
                  <a:lnTo>
                    <a:pt x="76" y="518"/>
                  </a:lnTo>
                  <a:lnTo>
                    <a:pt x="44" y="518"/>
                  </a:lnTo>
                  <a:cubicBezTo>
                    <a:pt x="30" y="518"/>
                    <a:pt x="15" y="526"/>
                    <a:pt x="9" y="541"/>
                  </a:cubicBezTo>
                  <a:cubicBezTo>
                    <a:pt x="1" y="552"/>
                    <a:pt x="1" y="570"/>
                    <a:pt x="9" y="584"/>
                  </a:cubicBezTo>
                  <a:cubicBezTo>
                    <a:pt x="15" y="593"/>
                    <a:pt x="21" y="602"/>
                    <a:pt x="30" y="608"/>
                  </a:cubicBezTo>
                  <a:lnTo>
                    <a:pt x="102" y="663"/>
                  </a:lnTo>
                  <a:lnTo>
                    <a:pt x="447" y="912"/>
                  </a:lnTo>
                  <a:cubicBezTo>
                    <a:pt x="410" y="1034"/>
                    <a:pt x="372" y="1155"/>
                    <a:pt x="334" y="1277"/>
                  </a:cubicBezTo>
                  <a:lnTo>
                    <a:pt x="314" y="1341"/>
                  </a:lnTo>
                  <a:cubicBezTo>
                    <a:pt x="311" y="1347"/>
                    <a:pt x="311" y="1350"/>
                    <a:pt x="311" y="1353"/>
                  </a:cubicBezTo>
                  <a:lnTo>
                    <a:pt x="311" y="1358"/>
                  </a:lnTo>
                  <a:cubicBezTo>
                    <a:pt x="304" y="1389"/>
                    <a:pt x="328" y="1413"/>
                    <a:pt x="353" y="1413"/>
                  </a:cubicBezTo>
                  <a:cubicBezTo>
                    <a:pt x="361" y="1413"/>
                    <a:pt x="370" y="1410"/>
                    <a:pt x="378" y="1405"/>
                  </a:cubicBezTo>
                  <a:lnTo>
                    <a:pt x="383" y="1402"/>
                  </a:lnTo>
                  <a:lnTo>
                    <a:pt x="392" y="1396"/>
                  </a:lnTo>
                  <a:lnTo>
                    <a:pt x="447" y="1358"/>
                  </a:lnTo>
                  <a:cubicBezTo>
                    <a:pt x="557" y="1280"/>
                    <a:pt x="670" y="1202"/>
                    <a:pt x="781" y="1121"/>
                  </a:cubicBezTo>
                  <a:lnTo>
                    <a:pt x="1117" y="1353"/>
                  </a:lnTo>
                  <a:lnTo>
                    <a:pt x="1181" y="1396"/>
                  </a:lnTo>
                  <a:lnTo>
                    <a:pt x="1192" y="1405"/>
                  </a:lnTo>
                  <a:lnTo>
                    <a:pt x="1198" y="1408"/>
                  </a:lnTo>
                  <a:cubicBezTo>
                    <a:pt x="1207" y="1413"/>
                    <a:pt x="1215" y="1416"/>
                    <a:pt x="1224" y="1416"/>
                  </a:cubicBezTo>
                  <a:cubicBezTo>
                    <a:pt x="1233" y="1416"/>
                    <a:pt x="1239" y="1413"/>
                    <a:pt x="1247" y="1408"/>
                  </a:cubicBezTo>
                  <a:cubicBezTo>
                    <a:pt x="1262" y="1396"/>
                    <a:pt x="1268" y="1379"/>
                    <a:pt x="1262" y="1361"/>
                  </a:cubicBezTo>
                  <a:lnTo>
                    <a:pt x="1262" y="1355"/>
                  </a:lnTo>
                  <a:cubicBezTo>
                    <a:pt x="1262" y="1350"/>
                    <a:pt x="1259" y="1347"/>
                    <a:pt x="1259" y="1344"/>
                  </a:cubicBezTo>
                  <a:lnTo>
                    <a:pt x="1233" y="1271"/>
                  </a:lnTo>
                  <a:cubicBezTo>
                    <a:pt x="1184" y="1138"/>
                    <a:pt x="1137" y="1008"/>
                    <a:pt x="1091" y="874"/>
                  </a:cubicBezTo>
                  <a:cubicBezTo>
                    <a:pt x="1198" y="799"/>
                    <a:pt x="1305" y="723"/>
                    <a:pt x="1413" y="651"/>
                  </a:cubicBezTo>
                  <a:lnTo>
                    <a:pt x="1488" y="599"/>
                  </a:lnTo>
                  <a:lnTo>
                    <a:pt x="1497" y="593"/>
                  </a:lnTo>
                  <a:lnTo>
                    <a:pt x="1500" y="590"/>
                  </a:lnTo>
                  <a:cubicBezTo>
                    <a:pt x="1529" y="567"/>
                    <a:pt x="1520" y="521"/>
                    <a:pt x="1485" y="512"/>
                  </a:cubicBezTo>
                  <a:cubicBezTo>
                    <a:pt x="1473" y="509"/>
                    <a:pt x="1462" y="509"/>
                    <a:pt x="1453" y="509"/>
                  </a:cubicBezTo>
                  <a:lnTo>
                    <a:pt x="1360" y="509"/>
                  </a:lnTo>
                  <a:lnTo>
                    <a:pt x="986" y="515"/>
                  </a:lnTo>
                  <a:cubicBezTo>
                    <a:pt x="937" y="384"/>
                    <a:pt x="888" y="251"/>
                    <a:pt x="836" y="120"/>
                  </a:cubicBezTo>
                  <a:lnTo>
                    <a:pt x="807" y="42"/>
                  </a:lnTo>
                  <a:cubicBezTo>
                    <a:pt x="807" y="39"/>
                    <a:pt x="804" y="36"/>
                    <a:pt x="804" y="33"/>
                  </a:cubicBezTo>
                  <a:lnTo>
                    <a:pt x="801" y="28"/>
                  </a:lnTo>
                  <a:cubicBezTo>
                    <a:pt x="793" y="10"/>
                    <a:pt x="776" y="1"/>
                    <a:pt x="7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3"/>
            <p:cNvSpPr/>
            <p:nvPr/>
          </p:nvSpPr>
          <p:spPr>
            <a:xfrm>
              <a:off x="1612214" y="1837385"/>
              <a:ext cx="104758" cy="96894"/>
            </a:xfrm>
            <a:custGeom>
              <a:rect b="b" l="l" r="r" t="t"/>
              <a:pathLst>
                <a:path extrusionOk="0" h="1417" w="1532">
                  <a:moveTo>
                    <a:pt x="763" y="1"/>
                  </a:moveTo>
                  <a:cubicBezTo>
                    <a:pt x="745" y="1"/>
                    <a:pt x="728" y="11"/>
                    <a:pt x="722" y="30"/>
                  </a:cubicBezTo>
                  <a:lnTo>
                    <a:pt x="690" y="135"/>
                  </a:lnTo>
                  <a:cubicBezTo>
                    <a:pt x="650" y="257"/>
                    <a:pt x="612" y="381"/>
                    <a:pt x="574" y="506"/>
                  </a:cubicBezTo>
                  <a:lnTo>
                    <a:pt x="195" y="515"/>
                  </a:lnTo>
                  <a:lnTo>
                    <a:pt x="79" y="518"/>
                  </a:lnTo>
                  <a:lnTo>
                    <a:pt x="47" y="518"/>
                  </a:lnTo>
                  <a:cubicBezTo>
                    <a:pt x="29" y="518"/>
                    <a:pt x="18" y="526"/>
                    <a:pt x="9" y="538"/>
                  </a:cubicBezTo>
                  <a:cubicBezTo>
                    <a:pt x="0" y="552"/>
                    <a:pt x="0" y="570"/>
                    <a:pt x="9" y="581"/>
                  </a:cubicBezTo>
                  <a:cubicBezTo>
                    <a:pt x="15" y="593"/>
                    <a:pt x="24" y="602"/>
                    <a:pt x="32" y="607"/>
                  </a:cubicBezTo>
                  <a:lnTo>
                    <a:pt x="105" y="662"/>
                  </a:lnTo>
                  <a:lnTo>
                    <a:pt x="450" y="912"/>
                  </a:lnTo>
                  <a:cubicBezTo>
                    <a:pt x="412" y="1034"/>
                    <a:pt x="371" y="1155"/>
                    <a:pt x="337" y="1277"/>
                  </a:cubicBezTo>
                  <a:lnTo>
                    <a:pt x="316" y="1341"/>
                  </a:lnTo>
                  <a:cubicBezTo>
                    <a:pt x="316" y="1344"/>
                    <a:pt x="313" y="1350"/>
                    <a:pt x="313" y="1352"/>
                  </a:cubicBezTo>
                  <a:lnTo>
                    <a:pt x="313" y="1358"/>
                  </a:lnTo>
                  <a:cubicBezTo>
                    <a:pt x="308" y="1376"/>
                    <a:pt x="313" y="1393"/>
                    <a:pt x="331" y="1405"/>
                  </a:cubicBezTo>
                  <a:cubicBezTo>
                    <a:pt x="338" y="1410"/>
                    <a:pt x="347" y="1413"/>
                    <a:pt x="355" y="1413"/>
                  </a:cubicBezTo>
                  <a:cubicBezTo>
                    <a:pt x="364" y="1413"/>
                    <a:pt x="373" y="1410"/>
                    <a:pt x="380" y="1405"/>
                  </a:cubicBezTo>
                  <a:lnTo>
                    <a:pt x="386" y="1402"/>
                  </a:lnTo>
                  <a:lnTo>
                    <a:pt x="395" y="1396"/>
                  </a:lnTo>
                  <a:lnTo>
                    <a:pt x="447" y="1358"/>
                  </a:lnTo>
                  <a:lnTo>
                    <a:pt x="783" y="1118"/>
                  </a:lnTo>
                  <a:lnTo>
                    <a:pt x="1116" y="1350"/>
                  </a:lnTo>
                  <a:lnTo>
                    <a:pt x="1180" y="1393"/>
                  </a:lnTo>
                  <a:lnTo>
                    <a:pt x="1192" y="1402"/>
                  </a:lnTo>
                  <a:lnTo>
                    <a:pt x="1201" y="1405"/>
                  </a:lnTo>
                  <a:cubicBezTo>
                    <a:pt x="1206" y="1410"/>
                    <a:pt x="1215" y="1413"/>
                    <a:pt x="1224" y="1413"/>
                  </a:cubicBezTo>
                  <a:lnTo>
                    <a:pt x="1224" y="1416"/>
                  </a:lnTo>
                  <a:cubicBezTo>
                    <a:pt x="1253" y="1416"/>
                    <a:pt x="1276" y="1387"/>
                    <a:pt x="1267" y="1358"/>
                  </a:cubicBezTo>
                  <a:lnTo>
                    <a:pt x="1267" y="1352"/>
                  </a:lnTo>
                  <a:lnTo>
                    <a:pt x="1261" y="1341"/>
                  </a:lnTo>
                  <a:lnTo>
                    <a:pt x="1235" y="1268"/>
                  </a:lnTo>
                  <a:lnTo>
                    <a:pt x="1093" y="874"/>
                  </a:lnTo>
                  <a:cubicBezTo>
                    <a:pt x="1201" y="799"/>
                    <a:pt x="1308" y="723"/>
                    <a:pt x="1418" y="648"/>
                  </a:cubicBezTo>
                  <a:lnTo>
                    <a:pt x="1490" y="596"/>
                  </a:lnTo>
                  <a:lnTo>
                    <a:pt x="1499" y="590"/>
                  </a:lnTo>
                  <a:lnTo>
                    <a:pt x="1502" y="590"/>
                  </a:lnTo>
                  <a:cubicBezTo>
                    <a:pt x="1531" y="567"/>
                    <a:pt x="1522" y="520"/>
                    <a:pt x="1488" y="512"/>
                  </a:cubicBezTo>
                  <a:cubicBezTo>
                    <a:pt x="1479" y="510"/>
                    <a:pt x="1471" y="508"/>
                    <a:pt x="1463" y="508"/>
                  </a:cubicBezTo>
                  <a:cubicBezTo>
                    <a:pt x="1460" y="508"/>
                    <a:pt x="1456" y="508"/>
                    <a:pt x="1453" y="509"/>
                  </a:cubicBezTo>
                  <a:lnTo>
                    <a:pt x="1363" y="509"/>
                  </a:lnTo>
                  <a:lnTo>
                    <a:pt x="989" y="515"/>
                  </a:lnTo>
                  <a:lnTo>
                    <a:pt x="838" y="117"/>
                  </a:lnTo>
                  <a:lnTo>
                    <a:pt x="809" y="42"/>
                  </a:lnTo>
                  <a:lnTo>
                    <a:pt x="806" y="30"/>
                  </a:lnTo>
                  <a:lnTo>
                    <a:pt x="803" y="28"/>
                  </a:lnTo>
                  <a:cubicBezTo>
                    <a:pt x="795" y="9"/>
                    <a:pt x="779" y="1"/>
                    <a:pt x="7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3"/>
            <p:cNvSpPr/>
            <p:nvPr/>
          </p:nvSpPr>
          <p:spPr>
            <a:xfrm>
              <a:off x="-202865" y="4104114"/>
              <a:ext cx="234817" cy="306206"/>
            </a:xfrm>
            <a:custGeom>
              <a:rect b="b" l="l" r="r" t="t"/>
              <a:pathLst>
                <a:path extrusionOk="0" h="4478" w="3434">
                  <a:moveTo>
                    <a:pt x="1717" y="0"/>
                  </a:moveTo>
                  <a:cubicBezTo>
                    <a:pt x="859" y="0"/>
                    <a:pt x="1" y="116"/>
                    <a:pt x="1" y="348"/>
                  </a:cubicBezTo>
                  <a:lnTo>
                    <a:pt x="1" y="4213"/>
                  </a:lnTo>
                  <a:cubicBezTo>
                    <a:pt x="1" y="4390"/>
                    <a:pt x="859" y="4478"/>
                    <a:pt x="1717" y="4478"/>
                  </a:cubicBezTo>
                  <a:cubicBezTo>
                    <a:pt x="2575" y="4478"/>
                    <a:pt x="3433" y="4390"/>
                    <a:pt x="3433" y="4213"/>
                  </a:cubicBezTo>
                  <a:lnTo>
                    <a:pt x="3433" y="348"/>
                  </a:lnTo>
                  <a:cubicBezTo>
                    <a:pt x="3433" y="116"/>
                    <a:pt x="2575" y="0"/>
                    <a:pt x="1717" y="0"/>
                  </a:cubicBezTo>
                  <a:close/>
                </a:path>
              </a:pathLst>
            </a:custGeom>
            <a:solidFill>
              <a:srgbClr val="E16B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3"/>
            <p:cNvSpPr/>
            <p:nvPr/>
          </p:nvSpPr>
          <p:spPr>
            <a:xfrm>
              <a:off x="-202865" y="4154852"/>
              <a:ext cx="234817" cy="29609"/>
            </a:xfrm>
            <a:custGeom>
              <a:rect b="b" l="l" r="r" t="t"/>
              <a:pathLst>
                <a:path extrusionOk="0" h="433" w="3434">
                  <a:moveTo>
                    <a:pt x="1" y="1"/>
                  </a:moveTo>
                  <a:lnTo>
                    <a:pt x="1" y="224"/>
                  </a:lnTo>
                  <a:cubicBezTo>
                    <a:pt x="351" y="319"/>
                    <a:pt x="937" y="433"/>
                    <a:pt x="1731" y="433"/>
                  </a:cubicBezTo>
                  <a:cubicBezTo>
                    <a:pt x="2502" y="433"/>
                    <a:pt x="3079" y="325"/>
                    <a:pt x="3433" y="232"/>
                  </a:cubicBezTo>
                  <a:lnTo>
                    <a:pt x="3433" y="9"/>
                  </a:lnTo>
                  <a:cubicBezTo>
                    <a:pt x="3100" y="99"/>
                    <a:pt x="2517" y="218"/>
                    <a:pt x="1731" y="218"/>
                  </a:cubicBezTo>
                  <a:cubicBezTo>
                    <a:pt x="920" y="218"/>
                    <a:pt x="325" y="93"/>
                    <a:pt x="1" y="1"/>
                  </a:cubicBez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3"/>
            <p:cNvSpPr/>
            <p:nvPr/>
          </p:nvSpPr>
          <p:spPr>
            <a:xfrm>
              <a:off x="-190556" y="4111431"/>
              <a:ext cx="210200" cy="27420"/>
            </a:xfrm>
            <a:custGeom>
              <a:rect b="b" l="l" r="r" t="t"/>
              <a:pathLst>
                <a:path extrusionOk="0" h="401" w="3074">
                  <a:moveTo>
                    <a:pt x="1537" y="1"/>
                  </a:moveTo>
                  <a:cubicBezTo>
                    <a:pt x="687" y="1"/>
                    <a:pt x="0" y="91"/>
                    <a:pt x="0" y="201"/>
                  </a:cubicBezTo>
                  <a:cubicBezTo>
                    <a:pt x="0" y="311"/>
                    <a:pt x="687" y="401"/>
                    <a:pt x="1537" y="401"/>
                  </a:cubicBezTo>
                  <a:cubicBezTo>
                    <a:pt x="2386" y="401"/>
                    <a:pt x="3073" y="311"/>
                    <a:pt x="3073" y="201"/>
                  </a:cubicBezTo>
                  <a:cubicBezTo>
                    <a:pt x="3073" y="91"/>
                    <a:pt x="2386" y="1"/>
                    <a:pt x="1537" y="1"/>
                  </a:cubicBezTo>
                  <a:close/>
                </a:path>
              </a:pathLst>
            </a:custGeom>
            <a:solidFill>
              <a:srgbClr val="1811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3"/>
            <p:cNvSpPr/>
            <p:nvPr/>
          </p:nvSpPr>
          <p:spPr>
            <a:xfrm>
              <a:off x="-268646" y="3652054"/>
              <a:ext cx="237142" cy="473121"/>
            </a:xfrm>
            <a:custGeom>
              <a:rect b="b" l="l" r="r" t="t"/>
              <a:pathLst>
                <a:path extrusionOk="0" h="6919" w="3468">
                  <a:moveTo>
                    <a:pt x="1304" y="1"/>
                  </a:moveTo>
                  <a:cubicBezTo>
                    <a:pt x="1106" y="1"/>
                    <a:pt x="915" y="89"/>
                    <a:pt x="748" y="280"/>
                  </a:cubicBezTo>
                  <a:cubicBezTo>
                    <a:pt x="0" y="1129"/>
                    <a:pt x="934" y="2788"/>
                    <a:pt x="1638" y="3991"/>
                  </a:cubicBezTo>
                  <a:cubicBezTo>
                    <a:pt x="2305" y="5124"/>
                    <a:pt x="2305" y="6742"/>
                    <a:pt x="2305" y="6919"/>
                  </a:cubicBezTo>
                  <a:lnTo>
                    <a:pt x="3012" y="6919"/>
                  </a:lnTo>
                  <a:cubicBezTo>
                    <a:pt x="3053" y="6710"/>
                    <a:pt x="3467" y="4498"/>
                    <a:pt x="3091" y="2602"/>
                  </a:cubicBezTo>
                  <a:cubicBezTo>
                    <a:pt x="2785" y="1057"/>
                    <a:pt x="1992" y="1"/>
                    <a:pt x="1304" y="1"/>
                  </a:cubicBezTo>
                  <a:close/>
                </a:path>
              </a:pathLst>
            </a:custGeom>
            <a:solidFill>
              <a:srgbClr val="211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3"/>
            <p:cNvSpPr/>
            <p:nvPr/>
          </p:nvSpPr>
          <p:spPr>
            <a:xfrm>
              <a:off x="-177085" y="3745598"/>
              <a:ext cx="109476" cy="379577"/>
            </a:xfrm>
            <a:custGeom>
              <a:rect b="b" l="l" r="r" t="t"/>
              <a:pathLst>
                <a:path extrusionOk="0" h="5551" w="1601">
                  <a:moveTo>
                    <a:pt x="106" y="0"/>
                  </a:moveTo>
                  <a:cubicBezTo>
                    <a:pt x="89" y="0"/>
                    <a:pt x="73" y="5"/>
                    <a:pt x="58" y="13"/>
                  </a:cubicBezTo>
                  <a:cubicBezTo>
                    <a:pt x="15" y="40"/>
                    <a:pt x="0" y="98"/>
                    <a:pt x="27" y="141"/>
                  </a:cubicBezTo>
                  <a:cubicBezTo>
                    <a:pt x="41" y="164"/>
                    <a:pt x="1415" y="2504"/>
                    <a:pt x="1227" y="5551"/>
                  </a:cubicBezTo>
                  <a:lnTo>
                    <a:pt x="1412" y="5551"/>
                  </a:lnTo>
                  <a:cubicBezTo>
                    <a:pt x="1601" y="2449"/>
                    <a:pt x="201" y="69"/>
                    <a:pt x="186" y="45"/>
                  </a:cubicBezTo>
                  <a:cubicBezTo>
                    <a:pt x="169" y="17"/>
                    <a:pt x="137" y="0"/>
                    <a:pt x="106" y="0"/>
                  </a:cubicBezTo>
                  <a:close/>
                </a:path>
              </a:pathLst>
            </a:custGeom>
            <a:solidFill>
              <a:srgbClr val="1912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3"/>
            <p:cNvSpPr/>
            <p:nvPr/>
          </p:nvSpPr>
          <p:spPr>
            <a:xfrm>
              <a:off x="-58925" y="3708057"/>
              <a:ext cx="284119" cy="419511"/>
            </a:xfrm>
            <a:custGeom>
              <a:rect b="b" l="l" r="r" t="t"/>
              <a:pathLst>
                <a:path extrusionOk="0" h="6135" w="4155">
                  <a:moveTo>
                    <a:pt x="2505" y="0"/>
                  </a:moveTo>
                  <a:cubicBezTo>
                    <a:pt x="908" y="0"/>
                    <a:pt x="0" y="4873"/>
                    <a:pt x="119" y="6134"/>
                  </a:cubicBezTo>
                  <a:lnTo>
                    <a:pt x="800" y="6134"/>
                  </a:lnTo>
                  <a:cubicBezTo>
                    <a:pt x="856" y="5813"/>
                    <a:pt x="1122" y="4960"/>
                    <a:pt x="2322" y="3015"/>
                  </a:cubicBezTo>
                  <a:cubicBezTo>
                    <a:pt x="2885" y="2108"/>
                    <a:pt x="4155" y="0"/>
                    <a:pt x="2505" y="0"/>
                  </a:cubicBezTo>
                  <a:close/>
                </a:path>
              </a:pathLst>
            </a:custGeom>
            <a:solidFill>
              <a:srgbClr val="211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3"/>
            <p:cNvSpPr/>
            <p:nvPr/>
          </p:nvSpPr>
          <p:spPr>
            <a:xfrm>
              <a:off x="-31573" y="3799755"/>
              <a:ext cx="129101" cy="327814"/>
            </a:xfrm>
            <a:custGeom>
              <a:rect b="b" l="l" r="r" t="t"/>
              <a:pathLst>
                <a:path extrusionOk="0" h="4794" w="1888">
                  <a:moveTo>
                    <a:pt x="1781" y="1"/>
                  </a:moveTo>
                  <a:cubicBezTo>
                    <a:pt x="1747" y="1"/>
                    <a:pt x="1715" y="19"/>
                    <a:pt x="1699" y="51"/>
                  </a:cubicBezTo>
                  <a:cubicBezTo>
                    <a:pt x="1682" y="77"/>
                    <a:pt x="325" y="2497"/>
                    <a:pt x="0" y="4793"/>
                  </a:cubicBezTo>
                  <a:lnTo>
                    <a:pt x="189" y="4793"/>
                  </a:lnTo>
                  <a:cubicBezTo>
                    <a:pt x="514" y="2541"/>
                    <a:pt x="1847" y="167"/>
                    <a:pt x="1862" y="140"/>
                  </a:cubicBezTo>
                  <a:cubicBezTo>
                    <a:pt x="1888" y="97"/>
                    <a:pt x="1870" y="39"/>
                    <a:pt x="1827" y="13"/>
                  </a:cubicBezTo>
                  <a:cubicBezTo>
                    <a:pt x="1812" y="5"/>
                    <a:pt x="1796" y="1"/>
                    <a:pt x="1781" y="1"/>
                  </a:cubicBezTo>
                  <a:close/>
                </a:path>
              </a:pathLst>
            </a:custGeom>
            <a:solidFill>
              <a:srgbClr val="1912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3"/>
            <p:cNvSpPr/>
            <p:nvPr/>
          </p:nvSpPr>
          <p:spPr>
            <a:xfrm>
              <a:off x="-355899" y="3832577"/>
              <a:ext cx="239262" cy="294991"/>
            </a:xfrm>
            <a:custGeom>
              <a:rect b="b" l="l" r="r" t="t"/>
              <a:pathLst>
                <a:path extrusionOk="0" h="4314" w="3499">
                  <a:moveTo>
                    <a:pt x="1284" y="1"/>
                  </a:moveTo>
                  <a:cubicBezTo>
                    <a:pt x="1246" y="1"/>
                    <a:pt x="1209" y="5"/>
                    <a:pt x="1172" y="14"/>
                  </a:cubicBezTo>
                  <a:cubicBezTo>
                    <a:pt x="1" y="304"/>
                    <a:pt x="1279" y="2029"/>
                    <a:pt x="1757" y="2670"/>
                  </a:cubicBezTo>
                  <a:cubicBezTo>
                    <a:pt x="2520" y="3690"/>
                    <a:pt x="2818" y="4128"/>
                    <a:pt x="2929" y="4313"/>
                  </a:cubicBezTo>
                  <a:lnTo>
                    <a:pt x="3474" y="4313"/>
                  </a:lnTo>
                  <a:cubicBezTo>
                    <a:pt x="3499" y="3443"/>
                    <a:pt x="2330" y="1"/>
                    <a:pt x="1284" y="1"/>
                  </a:cubicBezTo>
                  <a:close/>
                </a:path>
              </a:pathLst>
            </a:custGeom>
            <a:solidFill>
              <a:srgbClr val="2118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3"/>
            <p:cNvSpPr/>
            <p:nvPr/>
          </p:nvSpPr>
          <p:spPr>
            <a:xfrm>
              <a:off x="-262697" y="3895555"/>
              <a:ext cx="130469" cy="232013"/>
            </a:xfrm>
            <a:custGeom>
              <a:rect b="b" l="l" r="r" t="t"/>
              <a:pathLst>
                <a:path extrusionOk="0" h="3393" w="1908">
                  <a:moveTo>
                    <a:pt x="106" y="1"/>
                  </a:moveTo>
                  <a:cubicBezTo>
                    <a:pt x="87" y="1"/>
                    <a:pt x="68" y="6"/>
                    <a:pt x="52" y="18"/>
                  </a:cubicBezTo>
                  <a:cubicBezTo>
                    <a:pt x="9" y="50"/>
                    <a:pt x="0" y="108"/>
                    <a:pt x="32" y="148"/>
                  </a:cubicBezTo>
                  <a:cubicBezTo>
                    <a:pt x="46" y="169"/>
                    <a:pt x="1342" y="1920"/>
                    <a:pt x="1713" y="3392"/>
                  </a:cubicBezTo>
                  <a:lnTo>
                    <a:pt x="1908" y="3392"/>
                  </a:lnTo>
                  <a:cubicBezTo>
                    <a:pt x="1545" y="1876"/>
                    <a:pt x="241" y="119"/>
                    <a:pt x="183" y="38"/>
                  </a:cubicBezTo>
                  <a:cubicBezTo>
                    <a:pt x="163" y="14"/>
                    <a:pt x="135" y="1"/>
                    <a:pt x="106" y="1"/>
                  </a:cubicBezTo>
                  <a:close/>
                </a:path>
              </a:pathLst>
            </a:custGeom>
            <a:solidFill>
              <a:srgbClr val="1912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3" name="Google Shape;1053;p53"/>
          <p:cNvSpPr txBox="1"/>
          <p:nvPr>
            <p:ph idx="4" type="title"/>
          </p:nvPr>
        </p:nvSpPr>
        <p:spPr>
          <a:xfrm>
            <a:off x="1376700" y="0"/>
            <a:ext cx="63906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Why can’t I put down my phone?</a:t>
            </a:r>
            <a:endParaRPr/>
          </a:p>
        </p:txBody>
      </p:sp>
      <p:sp>
        <p:nvSpPr>
          <p:cNvPr id="1054" name="Google Shape;1054;p53"/>
          <p:cNvSpPr txBox="1"/>
          <p:nvPr/>
        </p:nvSpPr>
        <p:spPr>
          <a:xfrm>
            <a:off x="7045800" y="2073100"/>
            <a:ext cx="1389600" cy="425700"/>
          </a:xfrm>
          <a:prstGeom prst="rect">
            <a:avLst/>
          </a:prstGeom>
          <a:noFill/>
          <a:ln cap="flat" cmpd="sng" w="19050">
            <a:solidFill>
              <a:srgbClr val="F03A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M Sans"/>
                <a:ea typeface="DM Sans"/>
                <a:cs typeface="DM Sans"/>
                <a:sym typeface="DM Sans"/>
              </a:rPr>
              <a:t>0:40 - 3:52</a:t>
            </a:r>
            <a:endParaRPr>
              <a:latin typeface="DM Sans"/>
              <a:ea typeface="DM Sans"/>
              <a:cs typeface="DM Sans"/>
              <a:sym typeface="DM Sans"/>
            </a:endParaRPr>
          </a:p>
        </p:txBody>
      </p:sp>
      <p:sp>
        <p:nvSpPr>
          <p:cNvPr id="1055" name="Google Shape;1055;p53"/>
          <p:cNvSpPr txBox="1"/>
          <p:nvPr/>
        </p:nvSpPr>
        <p:spPr>
          <a:xfrm>
            <a:off x="2562900" y="1280950"/>
            <a:ext cx="1841700" cy="2010000"/>
          </a:xfrm>
          <a:prstGeom prst="rect">
            <a:avLst/>
          </a:prstGeom>
          <a:noFill/>
          <a:ln cap="flat" cmpd="sng" w="19050">
            <a:solidFill>
              <a:srgbClr val="F03A7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DM Sans"/>
                <a:ea typeface="DM Sans"/>
                <a:cs typeface="DM Sans"/>
                <a:sym typeface="DM Sans"/>
              </a:rPr>
              <a:t>Tristan Harris: former design ethicist at Google, where he studied ethics of human persuasion.</a:t>
            </a:r>
            <a:endParaRPr>
              <a:latin typeface="DM Sans"/>
              <a:ea typeface="DM Sans"/>
              <a:cs typeface="DM Sans"/>
              <a:sym typeface="DM Sans"/>
            </a:endParaRPr>
          </a:p>
        </p:txBody>
      </p:sp>
      <p:pic>
        <p:nvPicPr>
          <p:cNvPr descr="How often does technology interrupt us from what we really mean to be doing? At work and at play, we spend a startling amount of time distracted by pings and pop-ups -- instead of helping us spend our time well, it often feels like our tech is stealing it away from us. Design thinker Tristan Harris offers thoughtful new ideas for technology that creates more meaningful interaction. He asks: &quot;What does the future of technology look like when you're designing for the deepest human values?&quot;&#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056" name="Google Shape;1056;p53" title="How better tech could protect us from distraction | Tristan Harris">
            <a:hlinkClick r:id="rId3"/>
          </p:cNvPr>
          <p:cNvPicPr preferRelativeResize="0"/>
          <p:nvPr/>
        </p:nvPicPr>
        <p:blipFill>
          <a:blip r:embed="rId4">
            <a:alphaModFix/>
          </a:blip>
          <a:stretch>
            <a:fillRect/>
          </a:stretch>
        </p:blipFill>
        <p:spPr>
          <a:xfrm>
            <a:off x="4511875" y="1321000"/>
            <a:ext cx="2150700" cy="201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54"/>
          <p:cNvSpPr txBox="1"/>
          <p:nvPr>
            <p:ph idx="6" type="title"/>
          </p:nvPr>
        </p:nvSpPr>
        <p:spPr>
          <a:xfrm>
            <a:off x="282100" y="131650"/>
            <a:ext cx="8603700" cy="98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Time to Make a Healthier Relationship with Tech</a:t>
            </a:r>
            <a:endParaRPr/>
          </a:p>
        </p:txBody>
      </p:sp>
      <p:sp>
        <p:nvSpPr>
          <p:cNvPr id="1062" name="Google Shape;1062;p54"/>
          <p:cNvSpPr txBox="1"/>
          <p:nvPr>
            <p:ph idx="1" type="subTitle"/>
          </p:nvPr>
        </p:nvSpPr>
        <p:spPr>
          <a:xfrm flipH="1">
            <a:off x="613875" y="1401075"/>
            <a:ext cx="8037000" cy="1302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All tech have pros and cons</a:t>
            </a:r>
            <a:endParaRPr sz="2100"/>
          </a:p>
          <a:p>
            <a:pPr indent="-361950" lvl="0" marL="457200" rtl="0" algn="l">
              <a:spcBef>
                <a:spcPts val="0"/>
              </a:spcBef>
              <a:spcAft>
                <a:spcPts val="0"/>
              </a:spcAft>
              <a:buSzPts val="2100"/>
              <a:buChar char="●"/>
            </a:pPr>
            <a:r>
              <a:rPr lang="en" sz="2100"/>
              <a:t>Observe</a:t>
            </a:r>
            <a:r>
              <a:rPr lang="en" sz="2100"/>
              <a:t> our technology </a:t>
            </a:r>
            <a:r>
              <a:rPr lang="en" sz="2100"/>
              <a:t>behaviors</a:t>
            </a:r>
            <a:endParaRPr sz="2100"/>
          </a:p>
          <a:p>
            <a:pPr indent="-361950" lvl="1" marL="914400" rtl="0" algn="l">
              <a:spcBef>
                <a:spcPts val="0"/>
              </a:spcBef>
              <a:spcAft>
                <a:spcPts val="0"/>
              </a:spcAft>
              <a:buSzPts val="2100"/>
              <a:buChar char="○"/>
            </a:pPr>
            <a:r>
              <a:rPr lang="en" sz="2100"/>
              <a:t>Eliminate the cons</a:t>
            </a:r>
            <a:endParaRPr sz="2100"/>
          </a:p>
          <a:p>
            <a:pPr indent="-361950" lvl="1" marL="914400" rtl="0" algn="l">
              <a:spcBef>
                <a:spcPts val="0"/>
              </a:spcBef>
              <a:spcAft>
                <a:spcPts val="0"/>
              </a:spcAft>
              <a:buSzPts val="2100"/>
              <a:buChar char="○"/>
            </a:pPr>
            <a:r>
              <a:rPr lang="en" sz="2100"/>
              <a:t>Keep the good parts  </a:t>
            </a:r>
            <a:endParaRPr sz="2100"/>
          </a:p>
        </p:txBody>
      </p:sp>
      <p:grpSp>
        <p:nvGrpSpPr>
          <p:cNvPr id="1063" name="Google Shape;1063;p54"/>
          <p:cNvGrpSpPr/>
          <p:nvPr/>
        </p:nvGrpSpPr>
        <p:grpSpPr>
          <a:xfrm>
            <a:off x="1999262" y="3282453"/>
            <a:ext cx="5020822" cy="2720340"/>
            <a:chOff x="2112075" y="1734175"/>
            <a:chExt cx="1350700" cy="731825"/>
          </a:xfrm>
        </p:grpSpPr>
        <p:sp>
          <p:nvSpPr>
            <p:cNvPr id="1064" name="Google Shape;1064;p54"/>
            <p:cNvSpPr/>
            <p:nvPr/>
          </p:nvSpPr>
          <p:spPr>
            <a:xfrm>
              <a:off x="2112075" y="2151875"/>
              <a:ext cx="336475" cy="314125"/>
            </a:xfrm>
            <a:custGeom>
              <a:rect b="b" l="l" r="r" t="t"/>
              <a:pathLst>
                <a:path extrusionOk="0" h="12565" w="13459">
                  <a:moveTo>
                    <a:pt x="2834" y="0"/>
                  </a:moveTo>
                  <a:cubicBezTo>
                    <a:pt x="2028" y="0"/>
                    <a:pt x="1439" y="536"/>
                    <a:pt x="1218" y="1307"/>
                  </a:cubicBezTo>
                  <a:cubicBezTo>
                    <a:pt x="1" y="5578"/>
                    <a:pt x="6132" y="10170"/>
                    <a:pt x="9962" y="12564"/>
                  </a:cubicBezTo>
                  <a:lnTo>
                    <a:pt x="13458" y="12564"/>
                  </a:lnTo>
                  <a:cubicBezTo>
                    <a:pt x="12029" y="11109"/>
                    <a:pt x="9104" y="7905"/>
                    <a:pt x="7243" y="4279"/>
                  </a:cubicBezTo>
                  <a:cubicBezTo>
                    <a:pt x="5623" y="1123"/>
                    <a:pt x="4000" y="0"/>
                    <a:pt x="2834"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4"/>
            <p:cNvSpPr/>
            <p:nvPr/>
          </p:nvSpPr>
          <p:spPr>
            <a:xfrm>
              <a:off x="2206875" y="2239875"/>
              <a:ext cx="213175" cy="226125"/>
            </a:xfrm>
            <a:custGeom>
              <a:rect b="b" l="l" r="r" t="t"/>
              <a:pathLst>
                <a:path extrusionOk="0" h="9045" w="8527">
                  <a:moveTo>
                    <a:pt x="184" y="0"/>
                  </a:moveTo>
                  <a:cubicBezTo>
                    <a:pt x="90" y="0"/>
                    <a:pt x="1" y="103"/>
                    <a:pt x="70" y="205"/>
                  </a:cubicBezTo>
                  <a:cubicBezTo>
                    <a:pt x="79" y="222"/>
                    <a:pt x="1192" y="1930"/>
                    <a:pt x="3042" y="4084"/>
                  </a:cubicBezTo>
                  <a:cubicBezTo>
                    <a:pt x="4274" y="5522"/>
                    <a:pt x="6028" y="7377"/>
                    <a:pt x="8107" y="9044"/>
                  </a:cubicBezTo>
                  <a:lnTo>
                    <a:pt x="8527" y="9044"/>
                  </a:lnTo>
                  <a:cubicBezTo>
                    <a:pt x="6353" y="7337"/>
                    <a:pt x="4518" y="5400"/>
                    <a:pt x="3242" y="3913"/>
                  </a:cubicBezTo>
                  <a:cubicBezTo>
                    <a:pt x="1407" y="1773"/>
                    <a:pt x="302" y="77"/>
                    <a:pt x="291" y="60"/>
                  </a:cubicBezTo>
                  <a:cubicBezTo>
                    <a:pt x="262" y="18"/>
                    <a:pt x="223" y="0"/>
                    <a:pt x="184" y="0"/>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4"/>
            <p:cNvSpPr/>
            <p:nvPr/>
          </p:nvSpPr>
          <p:spPr>
            <a:xfrm>
              <a:off x="2249850" y="2159100"/>
              <a:ext cx="192825" cy="276300"/>
            </a:xfrm>
            <a:custGeom>
              <a:rect b="b" l="l" r="r" t="t"/>
              <a:pathLst>
                <a:path extrusionOk="0" h="11052" w="7713">
                  <a:moveTo>
                    <a:pt x="3055" y="1"/>
                  </a:moveTo>
                  <a:cubicBezTo>
                    <a:pt x="2660" y="1"/>
                    <a:pt x="2304" y="219"/>
                    <a:pt x="2065" y="578"/>
                  </a:cubicBezTo>
                  <a:cubicBezTo>
                    <a:pt x="1" y="3671"/>
                    <a:pt x="4953" y="9368"/>
                    <a:pt x="6533" y="11052"/>
                  </a:cubicBezTo>
                  <a:lnTo>
                    <a:pt x="7712" y="10504"/>
                  </a:lnTo>
                  <a:cubicBezTo>
                    <a:pt x="7069" y="9223"/>
                    <a:pt x="5851" y="6538"/>
                    <a:pt x="5399" y="3801"/>
                  </a:cubicBezTo>
                  <a:cubicBezTo>
                    <a:pt x="4940" y="1011"/>
                    <a:pt x="3905" y="1"/>
                    <a:pt x="3055" y="1"/>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4"/>
            <p:cNvSpPr/>
            <p:nvPr/>
          </p:nvSpPr>
          <p:spPr>
            <a:xfrm>
              <a:off x="2331750" y="2224375"/>
              <a:ext cx="99700" cy="204500"/>
            </a:xfrm>
            <a:custGeom>
              <a:rect b="b" l="l" r="r" t="t"/>
              <a:pathLst>
                <a:path extrusionOk="0" h="8180" w="3988">
                  <a:moveTo>
                    <a:pt x="107" y="0"/>
                  </a:moveTo>
                  <a:cubicBezTo>
                    <a:pt x="54" y="0"/>
                    <a:pt x="1" y="44"/>
                    <a:pt x="18" y="112"/>
                  </a:cubicBezTo>
                  <a:cubicBezTo>
                    <a:pt x="21" y="126"/>
                    <a:pt x="392" y="1483"/>
                    <a:pt x="1152" y="3289"/>
                  </a:cubicBezTo>
                  <a:cubicBezTo>
                    <a:pt x="1723" y="4643"/>
                    <a:pt x="2613" y="6481"/>
                    <a:pt x="3819" y="8180"/>
                  </a:cubicBezTo>
                  <a:lnTo>
                    <a:pt x="3987" y="8102"/>
                  </a:lnTo>
                  <a:cubicBezTo>
                    <a:pt x="2781" y="6409"/>
                    <a:pt x="1891" y="4574"/>
                    <a:pt x="1323" y="3223"/>
                  </a:cubicBezTo>
                  <a:cubicBezTo>
                    <a:pt x="566" y="1428"/>
                    <a:pt x="198" y="80"/>
                    <a:pt x="192" y="65"/>
                  </a:cubicBezTo>
                  <a:cubicBezTo>
                    <a:pt x="178" y="20"/>
                    <a:pt x="143" y="0"/>
                    <a:pt x="107"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4"/>
            <p:cNvSpPr/>
            <p:nvPr/>
          </p:nvSpPr>
          <p:spPr>
            <a:xfrm>
              <a:off x="3146175" y="1816000"/>
              <a:ext cx="316600" cy="336825"/>
            </a:xfrm>
            <a:custGeom>
              <a:rect b="b" l="l" r="r" t="t"/>
              <a:pathLst>
                <a:path extrusionOk="0" h="13473" w="12664">
                  <a:moveTo>
                    <a:pt x="9473" y="0"/>
                  </a:moveTo>
                  <a:cubicBezTo>
                    <a:pt x="8344" y="0"/>
                    <a:pt x="6812" y="1157"/>
                    <a:pt x="5439" y="4410"/>
                  </a:cubicBezTo>
                  <a:cubicBezTo>
                    <a:pt x="3885" y="8100"/>
                    <a:pt x="1227" y="11449"/>
                    <a:pt x="1" y="12884"/>
                  </a:cubicBezTo>
                  <a:lnTo>
                    <a:pt x="2091" y="13472"/>
                  </a:lnTo>
                  <a:cubicBezTo>
                    <a:pt x="5201" y="11356"/>
                    <a:pt x="12664" y="5700"/>
                    <a:pt x="10982" y="1137"/>
                  </a:cubicBezTo>
                  <a:cubicBezTo>
                    <a:pt x="10732" y="457"/>
                    <a:pt x="10182" y="0"/>
                    <a:pt x="9473"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4"/>
            <p:cNvSpPr/>
            <p:nvPr/>
          </p:nvSpPr>
          <p:spPr>
            <a:xfrm>
              <a:off x="3164575" y="1902225"/>
              <a:ext cx="198775" cy="243125"/>
            </a:xfrm>
            <a:custGeom>
              <a:rect b="b" l="l" r="r" t="t"/>
              <a:pathLst>
                <a:path extrusionOk="0" h="9725" w="7951">
                  <a:moveTo>
                    <a:pt x="7781" y="1"/>
                  </a:moveTo>
                  <a:cubicBezTo>
                    <a:pt x="7741" y="1"/>
                    <a:pt x="7701" y="21"/>
                    <a:pt x="7675" y="68"/>
                  </a:cubicBezTo>
                  <a:cubicBezTo>
                    <a:pt x="7666" y="83"/>
                    <a:pt x="6730" y="1784"/>
                    <a:pt x="5129" y="3961"/>
                  </a:cubicBezTo>
                  <a:cubicBezTo>
                    <a:pt x="3935" y="5588"/>
                    <a:pt x="2155" y="7759"/>
                    <a:pt x="1" y="9644"/>
                  </a:cubicBezTo>
                  <a:lnTo>
                    <a:pt x="291" y="9725"/>
                  </a:lnTo>
                  <a:cubicBezTo>
                    <a:pt x="2407" y="7849"/>
                    <a:pt x="4155" y="5715"/>
                    <a:pt x="5335" y="4106"/>
                  </a:cubicBezTo>
                  <a:cubicBezTo>
                    <a:pt x="6944" y="1918"/>
                    <a:pt x="7886" y="207"/>
                    <a:pt x="7895" y="190"/>
                  </a:cubicBezTo>
                  <a:cubicBezTo>
                    <a:pt x="7950" y="89"/>
                    <a:pt x="7866" y="1"/>
                    <a:pt x="7781" y="1"/>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4"/>
            <p:cNvSpPr/>
            <p:nvPr/>
          </p:nvSpPr>
          <p:spPr>
            <a:xfrm>
              <a:off x="3151025" y="1833250"/>
              <a:ext cx="171950" cy="270300"/>
            </a:xfrm>
            <a:custGeom>
              <a:rect b="b" l="l" r="r" t="t"/>
              <a:pathLst>
                <a:path extrusionOk="0" h="10812" w="6878">
                  <a:moveTo>
                    <a:pt x="3772" y="1"/>
                  </a:moveTo>
                  <a:cubicBezTo>
                    <a:pt x="2943" y="1"/>
                    <a:pt x="1976" y="1018"/>
                    <a:pt x="1729" y="3804"/>
                  </a:cubicBezTo>
                  <a:cubicBezTo>
                    <a:pt x="1494" y="6451"/>
                    <a:pt x="523" y="9104"/>
                    <a:pt x="1" y="10376"/>
                  </a:cubicBezTo>
                  <a:lnTo>
                    <a:pt x="1166" y="10811"/>
                  </a:lnTo>
                  <a:cubicBezTo>
                    <a:pt x="2555" y="9089"/>
                    <a:pt x="6877" y="3291"/>
                    <a:pt x="4680" y="482"/>
                  </a:cubicBezTo>
                  <a:cubicBezTo>
                    <a:pt x="4444" y="179"/>
                    <a:pt x="4120" y="1"/>
                    <a:pt x="3772" y="1"/>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4"/>
            <p:cNvSpPr/>
            <p:nvPr/>
          </p:nvSpPr>
          <p:spPr>
            <a:xfrm>
              <a:off x="3162125" y="1896175"/>
              <a:ext cx="80800" cy="202150"/>
            </a:xfrm>
            <a:custGeom>
              <a:rect b="b" l="l" r="r" t="t"/>
              <a:pathLst>
                <a:path extrusionOk="0" h="8086" w="3232">
                  <a:moveTo>
                    <a:pt x="3132" y="1"/>
                  </a:moveTo>
                  <a:cubicBezTo>
                    <a:pt x="3094" y="1"/>
                    <a:pt x="3057" y="23"/>
                    <a:pt x="3047" y="72"/>
                  </a:cubicBezTo>
                  <a:cubicBezTo>
                    <a:pt x="3044" y="84"/>
                    <a:pt x="2789" y="1400"/>
                    <a:pt x="2195" y="3169"/>
                  </a:cubicBezTo>
                  <a:cubicBezTo>
                    <a:pt x="1749" y="4502"/>
                    <a:pt x="1032" y="6323"/>
                    <a:pt x="0" y="8024"/>
                  </a:cubicBezTo>
                  <a:lnTo>
                    <a:pt x="166" y="8085"/>
                  </a:lnTo>
                  <a:cubicBezTo>
                    <a:pt x="1198" y="6375"/>
                    <a:pt x="1914" y="4554"/>
                    <a:pt x="2363" y="3221"/>
                  </a:cubicBezTo>
                  <a:cubicBezTo>
                    <a:pt x="2960" y="1441"/>
                    <a:pt x="3218" y="119"/>
                    <a:pt x="3218" y="104"/>
                  </a:cubicBezTo>
                  <a:cubicBezTo>
                    <a:pt x="3232" y="40"/>
                    <a:pt x="3181" y="1"/>
                    <a:pt x="3132"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4"/>
            <p:cNvSpPr/>
            <p:nvPr/>
          </p:nvSpPr>
          <p:spPr>
            <a:xfrm>
              <a:off x="3201900" y="2159975"/>
              <a:ext cx="231750" cy="302825"/>
            </a:xfrm>
            <a:custGeom>
              <a:rect b="b" l="l" r="r" t="t"/>
              <a:pathLst>
                <a:path extrusionOk="0" h="12113" w="9270">
                  <a:moveTo>
                    <a:pt x="6887" y="1"/>
                  </a:moveTo>
                  <a:cubicBezTo>
                    <a:pt x="6213" y="1"/>
                    <a:pt x="5640" y="1585"/>
                    <a:pt x="5318" y="3294"/>
                  </a:cubicBezTo>
                  <a:cubicBezTo>
                    <a:pt x="5153" y="4169"/>
                    <a:pt x="4805" y="4897"/>
                    <a:pt x="4564" y="5407"/>
                  </a:cubicBezTo>
                  <a:lnTo>
                    <a:pt x="3532" y="6880"/>
                  </a:lnTo>
                  <a:cubicBezTo>
                    <a:pt x="3981" y="5236"/>
                    <a:pt x="3839" y="3401"/>
                    <a:pt x="3059" y="3111"/>
                  </a:cubicBezTo>
                  <a:cubicBezTo>
                    <a:pt x="2979" y="3081"/>
                    <a:pt x="2907" y="3067"/>
                    <a:pt x="2844" y="3067"/>
                  </a:cubicBezTo>
                  <a:cubicBezTo>
                    <a:pt x="2197" y="3067"/>
                    <a:pt x="2377" y="4516"/>
                    <a:pt x="2746" y="5825"/>
                  </a:cubicBezTo>
                  <a:cubicBezTo>
                    <a:pt x="2964" y="6596"/>
                    <a:pt x="3004" y="7213"/>
                    <a:pt x="2987" y="7651"/>
                  </a:cubicBezTo>
                  <a:lnTo>
                    <a:pt x="1" y="11910"/>
                  </a:lnTo>
                  <a:cubicBezTo>
                    <a:pt x="137" y="11976"/>
                    <a:pt x="273" y="12046"/>
                    <a:pt x="413" y="12113"/>
                  </a:cubicBezTo>
                  <a:lnTo>
                    <a:pt x="911" y="11400"/>
                  </a:lnTo>
                  <a:cubicBezTo>
                    <a:pt x="1477" y="11089"/>
                    <a:pt x="2622" y="10599"/>
                    <a:pt x="4410" y="10469"/>
                  </a:cubicBezTo>
                  <a:cubicBezTo>
                    <a:pt x="6776" y="10301"/>
                    <a:pt x="9269" y="9704"/>
                    <a:pt x="8289" y="8541"/>
                  </a:cubicBezTo>
                  <a:cubicBezTo>
                    <a:pt x="8027" y="8230"/>
                    <a:pt x="7576" y="8089"/>
                    <a:pt x="7014" y="8089"/>
                  </a:cubicBezTo>
                  <a:cubicBezTo>
                    <a:pt x="5472" y="8089"/>
                    <a:pt x="3089" y="9148"/>
                    <a:pt x="1436" y="10654"/>
                  </a:cubicBezTo>
                  <a:lnTo>
                    <a:pt x="3947" y="7077"/>
                  </a:lnTo>
                  <a:cubicBezTo>
                    <a:pt x="4297" y="6883"/>
                    <a:pt x="5022" y="6570"/>
                    <a:pt x="6156" y="6489"/>
                  </a:cubicBezTo>
                  <a:cubicBezTo>
                    <a:pt x="7649" y="6381"/>
                    <a:pt x="9223" y="6007"/>
                    <a:pt x="8600" y="5271"/>
                  </a:cubicBezTo>
                  <a:cubicBezTo>
                    <a:pt x="8434" y="5075"/>
                    <a:pt x="8151" y="4986"/>
                    <a:pt x="7796" y="4986"/>
                  </a:cubicBezTo>
                  <a:cubicBezTo>
                    <a:pt x="6821" y="4986"/>
                    <a:pt x="5312" y="5658"/>
                    <a:pt x="4268" y="6613"/>
                  </a:cubicBezTo>
                  <a:lnTo>
                    <a:pt x="4802" y="5857"/>
                  </a:lnTo>
                  <a:cubicBezTo>
                    <a:pt x="6785" y="4106"/>
                    <a:pt x="8110" y="943"/>
                    <a:pt x="7275" y="177"/>
                  </a:cubicBezTo>
                  <a:cubicBezTo>
                    <a:pt x="7142" y="57"/>
                    <a:pt x="7013" y="1"/>
                    <a:pt x="6887"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4"/>
            <p:cNvSpPr/>
            <p:nvPr/>
          </p:nvSpPr>
          <p:spPr>
            <a:xfrm>
              <a:off x="2256175" y="1766900"/>
              <a:ext cx="186575" cy="256550"/>
            </a:xfrm>
            <a:custGeom>
              <a:rect b="b" l="l" r="r" t="t"/>
              <a:pathLst>
                <a:path extrusionOk="0" h="10262" w="7463">
                  <a:moveTo>
                    <a:pt x="2457" y="1"/>
                  </a:moveTo>
                  <a:cubicBezTo>
                    <a:pt x="2361" y="1"/>
                    <a:pt x="2260" y="40"/>
                    <a:pt x="2154" y="124"/>
                  </a:cubicBezTo>
                  <a:cubicBezTo>
                    <a:pt x="1427" y="703"/>
                    <a:pt x="2340" y="3362"/>
                    <a:pt x="3865" y="4904"/>
                  </a:cubicBezTo>
                  <a:lnTo>
                    <a:pt x="4259" y="5554"/>
                  </a:lnTo>
                  <a:cubicBezTo>
                    <a:pt x="3421" y="4676"/>
                    <a:pt x="2152" y="4024"/>
                    <a:pt x="1358" y="4024"/>
                  </a:cubicBezTo>
                  <a:cubicBezTo>
                    <a:pt x="1117" y="4024"/>
                    <a:pt x="919" y="4084"/>
                    <a:pt x="792" y="4217"/>
                  </a:cubicBezTo>
                  <a:cubicBezTo>
                    <a:pt x="244" y="4785"/>
                    <a:pt x="1508" y="5177"/>
                    <a:pt x="2722" y="5345"/>
                  </a:cubicBezTo>
                  <a:cubicBezTo>
                    <a:pt x="3647" y="5475"/>
                    <a:pt x="4221" y="5771"/>
                    <a:pt x="4500" y="5948"/>
                  </a:cubicBezTo>
                  <a:lnTo>
                    <a:pt x="6358" y="9012"/>
                  </a:lnTo>
                  <a:cubicBezTo>
                    <a:pt x="5028" y="7629"/>
                    <a:pt x="3023" y="6603"/>
                    <a:pt x="1768" y="6603"/>
                  </a:cubicBezTo>
                  <a:cubicBezTo>
                    <a:pt x="1384" y="6603"/>
                    <a:pt x="1070" y="6699"/>
                    <a:pt x="867" y="6910"/>
                  </a:cubicBezTo>
                  <a:cubicBezTo>
                    <a:pt x="0" y="7809"/>
                    <a:pt x="2009" y="8432"/>
                    <a:pt x="3934" y="8699"/>
                  </a:cubicBezTo>
                  <a:cubicBezTo>
                    <a:pt x="5390" y="8902"/>
                    <a:pt x="6300" y="9366"/>
                    <a:pt x="6743" y="9650"/>
                  </a:cubicBezTo>
                  <a:lnTo>
                    <a:pt x="7114" y="10262"/>
                  </a:lnTo>
                  <a:cubicBezTo>
                    <a:pt x="7230" y="10212"/>
                    <a:pt x="7346" y="10166"/>
                    <a:pt x="7462" y="10117"/>
                  </a:cubicBezTo>
                  <a:lnTo>
                    <a:pt x="5250" y="6473"/>
                  </a:lnTo>
                  <a:cubicBezTo>
                    <a:pt x="5259" y="6113"/>
                    <a:pt x="5326" y="5612"/>
                    <a:pt x="5546" y="4991"/>
                  </a:cubicBezTo>
                  <a:cubicBezTo>
                    <a:pt x="5927" y="3924"/>
                    <a:pt x="6154" y="2731"/>
                    <a:pt x="5592" y="2731"/>
                  </a:cubicBezTo>
                  <a:cubicBezTo>
                    <a:pt x="5547" y="2731"/>
                    <a:pt x="5496" y="2739"/>
                    <a:pt x="5439" y="2756"/>
                  </a:cubicBezTo>
                  <a:cubicBezTo>
                    <a:pt x="4787" y="2950"/>
                    <a:pt x="4569" y="4443"/>
                    <a:pt x="4847" y="5812"/>
                  </a:cubicBezTo>
                  <a:lnTo>
                    <a:pt x="4085" y="4550"/>
                  </a:lnTo>
                  <a:cubicBezTo>
                    <a:pt x="3917" y="4121"/>
                    <a:pt x="3673" y="3507"/>
                    <a:pt x="3583" y="2782"/>
                  </a:cubicBezTo>
                  <a:cubicBezTo>
                    <a:pt x="3412" y="1345"/>
                    <a:pt x="3021" y="1"/>
                    <a:pt x="2457"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4"/>
            <p:cNvSpPr/>
            <p:nvPr/>
          </p:nvSpPr>
          <p:spPr>
            <a:xfrm>
              <a:off x="2672750" y="2372625"/>
              <a:ext cx="100550" cy="77000"/>
            </a:xfrm>
            <a:custGeom>
              <a:rect b="b" l="l" r="r" t="t"/>
              <a:pathLst>
                <a:path extrusionOk="0" h="3080" w="4022">
                  <a:moveTo>
                    <a:pt x="166" y="0"/>
                  </a:moveTo>
                  <a:cubicBezTo>
                    <a:pt x="166" y="0"/>
                    <a:pt x="108" y="899"/>
                    <a:pt x="42" y="2218"/>
                  </a:cubicBezTo>
                  <a:cubicBezTo>
                    <a:pt x="27" y="2488"/>
                    <a:pt x="13" y="2775"/>
                    <a:pt x="1" y="3076"/>
                  </a:cubicBezTo>
                  <a:lnTo>
                    <a:pt x="3854" y="3079"/>
                  </a:lnTo>
                  <a:cubicBezTo>
                    <a:pt x="3874" y="2751"/>
                    <a:pt x="3891" y="2441"/>
                    <a:pt x="3909" y="2151"/>
                  </a:cubicBezTo>
                  <a:cubicBezTo>
                    <a:pt x="3978" y="974"/>
                    <a:pt x="4022" y="171"/>
                    <a:pt x="4022" y="171"/>
                  </a:cubicBezTo>
                  <a:lnTo>
                    <a:pt x="3561" y="151"/>
                  </a:lnTo>
                  <a:lnTo>
                    <a:pt x="3303" y="139"/>
                  </a:lnTo>
                  <a:lnTo>
                    <a:pt x="166" y="0"/>
                  </a:ln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4"/>
            <p:cNvSpPr/>
            <p:nvPr/>
          </p:nvSpPr>
          <p:spPr>
            <a:xfrm>
              <a:off x="2673775" y="2372550"/>
              <a:ext cx="99525" cy="56475"/>
            </a:xfrm>
            <a:custGeom>
              <a:rect b="b" l="l" r="r" t="t"/>
              <a:pathLst>
                <a:path extrusionOk="0" h="2259" w="3981">
                  <a:moveTo>
                    <a:pt x="125" y="0"/>
                  </a:moveTo>
                  <a:cubicBezTo>
                    <a:pt x="125" y="0"/>
                    <a:pt x="67" y="899"/>
                    <a:pt x="1" y="2221"/>
                  </a:cubicBezTo>
                  <a:cubicBezTo>
                    <a:pt x="482" y="2246"/>
                    <a:pt x="964" y="2258"/>
                    <a:pt x="1446" y="2258"/>
                  </a:cubicBezTo>
                  <a:cubicBezTo>
                    <a:pt x="2255" y="2258"/>
                    <a:pt x="3063" y="2223"/>
                    <a:pt x="3868" y="2154"/>
                  </a:cubicBezTo>
                  <a:cubicBezTo>
                    <a:pt x="3937" y="977"/>
                    <a:pt x="3981" y="174"/>
                    <a:pt x="3981" y="174"/>
                  </a:cubicBezTo>
                  <a:lnTo>
                    <a:pt x="3520" y="151"/>
                  </a:lnTo>
                  <a:lnTo>
                    <a:pt x="3262" y="140"/>
                  </a:lnTo>
                  <a:lnTo>
                    <a:pt x="125"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4"/>
            <p:cNvSpPr/>
            <p:nvPr/>
          </p:nvSpPr>
          <p:spPr>
            <a:xfrm>
              <a:off x="2751175" y="2376100"/>
              <a:ext cx="10600" cy="73525"/>
            </a:xfrm>
            <a:custGeom>
              <a:rect b="b" l="l" r="r" t="t"/>
              <a:pathLst>
                <a:path extrusionOk="0" h="2941" w="424">
                  <a:moveTo>
                    <a:pt x="166" y="0"/>
                  </a:moveTo>
                  <a:cubicBezTo>
                    <a:pt x="134" y="595"/>
                    <a:pt x="73" y="1676"/>
                    <a:pt x="1" y="2937"/>
                  </a:cubicBezTo>
                  <a:lnTo>
                    <a:pt x="259" y="2940"/>
                  </a:lnTo>
                  <a:cubicBezTo>
                    <a:pt x="331" y="1682"/>
                    <a:pt x="392" y="603"/>
                    <a:pt x="424" y="12"/>
                  </a:cubicBezTo>
                  <a:lnTo>
                    <a:pt x="166"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4"/>
            <p:cNvSpPr/>
            <p:nvPr/>
          </p:nvSpPr>
          <p:spPr>
            <a:xfrm>
              <a:off x="2790100" y="2372625"/>
              <a:ext cx="100625" cy="77000"/>
            </a:xfrm>
            <a:custGeom>
              <a:rect b="b" l="l" r="r" t="t"/>
              <a:pathLst>
                <a:path extrusionOk="0" h="3080" w="4025">
                  <a:moveTo>
                    <a:pt x="3859" y="0"/>
                  </a:moveTo>
                  <a:lnTo>
                    <a:pt x="722" y="139"/>
                  </a:lnTo>
                  <a:lnTo>
                    <a:pt x="464" y="151"/>
                  </a:lnTo>
                  <a:lnTo>
                    <a:pt x="1" y="171"/>
                  </a:lnTo>
                  <a:cubicBezTo>
                    <a:pt x="1" y="171"/>
                    <a:pt x="47" y="974"/>
                    <a:pt x="116" y="2151"/>
                  </a:cubicBezTo>
                  <a:cubicBezTo>
                    <a:pt x="131" y="2438"/>
                    <a:pt x="151" y="2751"/>
                    <a:pt x="172" y="3079"/>
                  </a:cubicBezTo>
                  <a:lnTo>
                    <a:pt x="4024" y="3079"/>
                  </a:lnTo>
                  <a:cubicBezTo>
                    <a:pt x="4010" y="2775"/>
                    <a:pt x="3995" y="2488"/>
                    <a:pt x="3984" y="2218"/>
                  </a:cubicBezTo>
                  <a:cubicBezTo>
                    <a:pt x="3914" y="899"/>
                    <a:pt x="3859" y="0"/>
                    <a:pt x="3859"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4"/>
            <p:cNvSpPr/>
            <p:nvPr/>
          </p:nvSpPr>
          <p:spPr>
            <a:xfrm>
              <a:off x="2790100" y="2372550"/>
              <a:ext cx="99600" cy="56475"/>
            </a:xfrm>
            <a:custGeom>
              <a:rect b="b" l="l" r="r" t="t"/>
              <a:pathLst>
                <a:path extrusionOk="0" h="2259" w="3984">
                  <a:moveTo>
                    <a:pt x="3859" y="0"/>
                  </a:moveTo>
                  <a:lnTo>
                    <a:pt x="722" y="140"/>
                  </a:lnTo>
                  <a:lnTo>
                    <a:pt x="464" y="151"/>
                  </a:lnTo>
                  <a:lnTo>
                    <a:pt x="1" y="174"/>
                  </a:lnTo>
                  <a:cubicBezTo>
                    <a:pt x="1" y="174"/>
                    <a:pt x="47" y="977"/>
                    <a:pt x="116" y="2154"/>
                  </a:cubicBezTo>
                  <a:cubicBezTo>
                    <a:pt x="921" y="2223"/>
                    <a:pt x="1730" y="2258"/>
                    <a:pt x="2539" y="2258"/>
                  </a:cubicBezTo>
                  <a:cubicBezTo>
                    <a:pt x="3020" y="2258"/>
                    <a:pt x="3502" y="2246"/>
                    <a:pt x="3984" y="2221"/>
                  </a:cubicBezTo>
                  <a:cubicBezTo>
                    <a:pt x="3914" y="899"/>
                    <a:pt x="3859" y="0"/>
                    <a:pt x="3859"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4"/>
            <p:cNvSpPr/>
            <p:nvPr/>
          </p:nvSpPr>
          <p:spPr>
            <a:xfrm>
              <a:off x="2801625" y="2376100"/>
              <a:ext cx="10675" cy="73525"/>
            </a:xfrm>
            <a:custGeom>
              <a:rect b="b" l="l" r="r" t="t"/>
              <a:pathLst>
                <a:path extrusionOk="0" h="2941" w="427">
                  <a:moveTo>
                    <a:pt x="261" y="0"/>
                  </a:moveTo>
                  <a:lnTo>
                    <a:pt x="0" y="12"/>
                  </a:lnTo>
                  <a:cubicBezTo>
                    <a:pt x="35" y="603"/>
                    <a:pt x="93" y="1682"/>
                    <a:pt x="166" y="2940"/>
                  </a:cubicBezTo>
                  <a:lnTo>
                    <a:pt x="427" y="2940"/>
                  </a:lnTo>
                  <a:cubicBezTo>
                    <a:pt x="354" y="1676"/>
                    <a:pt x="293" y="595"/>
                    <a:pt x="26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4"/>
            <p:cNvSpPr/>
            <p:nvPr/>
          </p:nvSpPr>
          <p:spPr>
            <a:xfrm>
              <a:off x="2659850" y="1928625"/>
              <a:ext cx="237825" cy="470625"/>
            </a:xfrm>
            <a:custGeom>
              <a:rect b="b" l="l" r="r" t="t"/>
              <a:pathLst>
                <a:path extrusionOk="0" h="18825" w="9513">
                  <a:moveTo>
                    <a:pt x="4051" y="1"/>
                  </a:moveTo>
                  <a:cubicBezTo>
                    <a:pt x="4042" y="6"/>
                    <a:pt x="2427" y="551"/>
                    <a:pt x="2419" y="557"/>
                  </a:cubicBezTo>
                  <a:lnTo>
                    <a:pt x="2207" y="679"/>
                  </a:lnTo>
                  <a:cubicBezTo>
                    <a:pt x="1610" y="1024"/>
                    <a:pt x="1021" y="1386"/>
                    <a:pt x="682" y="1699"/>
                  </a:cubicBezTo>
                  <a:cubicBezTo>
                    <a:pt x="636" y="1740"/>
                    <a:pt x="592" y="1784"/>
                    <a:pt x="549" y="1833"/>
                  </a:cubicBezTo>
                  <a:cubicBezTo>
                    <a:pt x="523" y="1865"/>
                    <a:pt x="494" y="1897"/>
                    <a:pt x="471" y="1931"/>
                  </a:cubicBezTo>
                  <a:cubicBezTo>
                    <a:pt x="444" y="1978"/>
                    <a:pt x="424" y="2030"/>
                    <a:pt x="413" y="2079"/>
                  </a:cubicBezTo>
                  <a:cubicBezTo>
                    <a:pt x="207" y="2824"/>
                    <a:pt x="99" y="5738"/>
                    <a:pt x="47" y="8912"/>
                  </a:cubicBezTo>
                  <a:cubicBezTo>
                    <a:pt x="44" y="9138"/>
                    <a:pt x="42" y="9367"/>
                    <a:pt x="36" y="9597"/>
                  </a:cubicBezTo>
                  <a:lnTo>
                    <a:pt x="33" y="9898"/>
                  </a:lnTo>
                  <a:cubicBezTo>
                    <a:pt x="30" y="9968"/>
                    <a:pt x="30" y="10037"/>
                    <a:pt x="30" y="10107"/>
                  </a:cubicBezTo>
                  <a:lnTo>
                    <a:pt x="30" y="10211"/>
                  </a:lnTo>
                  <a:cubicBezTo>
                    <a:pt x="27" y="10385"/>
                    <a:pt x="24" y="10556"/>
                    <a:pt x="24" y="10727"/>
                  </a:cubicBezTo>
                  <a:lnTo>
                    <a:pt x="21" y="11107"/>
                  </a:lnTo>
                  <a:cubicBezTo>
                    <a:pt x="7" y="12704"/>
                    <a:pt x="1" y="14258"/>
                    <a:pt x="1" y="15522"/>
                  </a:cubicBezTo>
                  <a:lnTo>
                    <a:pt x="1" y="15714"/>
                  </a:lnTo>
                  <a:cubicBezTo>
                    <a:pt x="4" y="16859"/>
                    <a:pt x="10" y="17749"/>
                    <a:pt x="15" y="18184"/>
                  </a:cubicBezTo>
                  <a:cubicBezTo>
                    <a:pt x="1103" y="18482"/>
                    <a:pt x="2216" y="18676"/>
                    <a:pt x="3338" y="18769"/>
                  </a:cubicBezTo>
                  <a:lnTo>
                    <a:pt x="3488" y="18781"/>
                  </a:lnTo>
                  <a:lnTo>
                    <a:pt x="3570" y="18784"/>
                  </a:lnTo>
                  <a:cubicBezTo>
                    <a:pt x="3628" y="18789"/>
                    <a:pt x="3689" y="18792"/>
                    <a:pt x="3746" y="18795"/>
                  </a:cubicBezTo>
                  <a:cubicBezTo>
                    <a:pt x="3813" y="18801"/>
                    <a:pt x="3880" y="18804"/>
                    <a:pt x="3947" y="18807"/>
                  </a:cubicBezTo>
                  <a:cubicBezTo>
                    <a:pt x="4126" y="18816"/>
                    <a:pt x="4442" y="18821"/>
                    <a:pt x="4625" y="18824"/>
                  </a:cubicBezTo>
                  <a:lnTo>
                    <a:pt x="4871" y="17363"/>
                  </a:lnTo>
                  <a:lnTo>
                    <a:pt x="5115" y="18824"/>
                  </a:lnTo>
                  <a:cubicBezTo>
                    <a:pt x="5431" y="18816"/>
                    <a:pt x="5892" y="18792"/>
                    <a:pt x="6208" y="18766"/>
                  </a:cubicBezTo>
                  <a:cubicBezTo>
                    <a:pt x="6359" y="18752"/>
                    <a:pt x="6512" y="18737"/>
                    <a:pt x="6663" y="18723"/>
                  </a:cubicBezTo>
                  <a:lnTo>
                    <a:pt x="6692" y="18720"/>
                  </a:lnTo>
                  <a:cubicBezTo>
                    <a:pt x="6733" y="18714"/>
                    <a:pt x="6770" y="18711"/>
                    <a:pt x="6808" y="18705"/>
                  </a:cubicBezTo>
                  <a:lnTo>
                    <a:pt x="6880" y="18697"/>
                  </a:lnTo>
                  <a:cubicBezTo>
                    <a:pt x="7767" y="18589"/>
                    <a:pt x="8646" y="18418"/>
                    <a:pt x="9510" y="18184"/>
                  </a:cubicBezTo>
                  <a:cubicBezTo>
                    <a:pt x="9513" y="17986"/>
                    <a:pt x="9513" y="17694"/>
                    <a:pt x="9513" y="17323"/>
                  </a:cubicBezTo>
                  <a:cubicBezTo>
                    <a:pt x="9513" y="17253"/>
                    <a:pt x="9513" y="17183"/>
                    <a:pt x="9510" y="17111"/>
                  </a:cubicBezTo>
                  <a:cubicBezTo>
                    <a:pt x="9510" y="16580"/>
                    <a:pt x="9507" y="15919"/>
                    <a:pt x="9501" y="15174"/>
                  </a:cubicBezTo>
                  <a:lnTo>
                    <a:pt x="9501" y="14983"/>
                  </a:lnTo>
                  <a:cubicBezTo>
                    <a:pt x="9495" y="14487"/>
                    <a:pt x="9492" y="13954"/>
                    <a:pt x="9484" y="13400"/>
                  </a:cubicBezTo>
                  <a:cubicBezTo>
                    <a:pt x="9484" y="13336"/>
                    <a:pt x="9484" y="13273"/>
                    <a:pt x="9484" y="13209"/>
                  </a:cubicBezTo>
                  <a:cubicBezTo>
                    <a:pt x="9475" y="12638"/>
                    <a:pt x="9466" y="12049"/>
                    <a:pt x="9458" y="11449"/>
                  </a:cubicBezTo>
                  <a:cubicBezTo>
                    <a:pt x="9452" y="11084"/>
                    <a:pt x="9443" y="10718"/>
                    <a:pt x="9437" y="10344"/>
                  </a:cubicBezTo>
                  <a:cubicBezTo>
                    <a:pt x="9429" y="9968"/>
                    <a:pt x="9420" y="9594"/>
                    <a:pt x="9411" y="9220"/>
                  </a:cubicBezTo>
                  <a:cubicBezTo>
                    <a:pt x="9411" y="9138"/>
                    <a:pt x="9408" y="9057"/>
                    <a:pt x="9405" y="8976"/>
                  </a:cubicBezTo>
                  <a:cubicBezTo>
                    <a:pt x="9321" y="5454"/>
                    <a:pt x="9171" y="2216"/>
                    <a:pt x="8927" y="1853"/>
                  </a:cubicBezTo>
                  <a:cubicBezTo>
                    <a:pt x="8756" y="1601"/>
                    <a:pt x="8365" y="1308"/>
                    <a:pt x="7907" y="1012"/>
                  </a:cubicBezTo>
                  <a:cubicBezTo>
                    <a:pt x="7849" y="975"/>
                    <a:pt x="7794" y="940"/>
                    <a:pt x="7736" y="902"/>
                  </a:cubicBezTo>
                  <a:cubicBezTo>
                    <a:pt x="7538" y="780"/>
                    <a:pt x="5941" y="238"/>
                    <a:pt x="5741" y="119"/>
                  </a:cubicBezTo>
                  <a:lnTo>
                    <a:pt x="4051" y="1"/>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4"/>
            <p:cNvSpPr/>
            <p:nvPr/>
          </p:nvSpPr>
          <p:spPr>
            <a:xfrm>
              <a:off x="2754450" y="1992200"/>
              <a:ext cx="53875" cy="258475"/>
            </a:xfrm>
            <a:custGeom>
              <a:rect b="b" l="l" r="r" t="t"/>
              <a:pathLst>
                <a:path extrusionOk="0" h="10339" w="2155">
                  <a:moveTo>
                    <a:pt x="1171" y="0"/>
                  </a:moveTo>
                  <a:lnTo>
                    <a:pt x="1041" y="3"/>
                  </a:lnTo>
                  <a:lnTo>
                    <a:pt x="0" y="8289"/>
                  </a:lnTo>
                  <a:lnTo>
                    <a:pt x="1090" y="10338"/>
                  </a:lnTo>
                  <a:lnTo>
                    <a:pt x="2154" y="8289"/>
                  </a:lnTo>
                  <a:lnTo>
                    <a:pt x="1171"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4"/>
            <p:cNvSpPr/>
            <p:nvPr/>
          </p:nvSpPr>
          <p:spPr>
            <a:xfrm>
              <a:off x="2764225" y="1951100"/>
              <a:ext cx="34750" cy="60250"/>
            </a:xfrm>
            <a:custGeom>
              <a:rect b="b" l="l" r="r" t="t"/>
              <a:pathLst>
                <a:path extrusionOk="0" h="2410" w="1390">
                  <a:moveTo>
                    <a:pt x="696" y="0"/>
                  </a:moveTo>
                  <a:lnTo>
                    <a:pt x="1" y="1325"/>
                  </a:lnTo>
                  <a:lnTo>
                    <a:pt x="705" y="2409"/>
                  </a:lnTo>
                  <a:lnTo>
                    <a:pt x="1389" y="1314"/>
                  </a:lnTo>
                  <a:lnTo>
                    <a:pt x="69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4"/>
            <p:cNvSpPr/>
            <p:nvPr/>
          </p:nvSpPr>
          <p:spPr>
            <a:xfrm>
              <a:off x="2735450" y="1925375"/>
              <a:ext cx="46125" cy="58875"/>
            </a:xfrm>
            <a:custGeom>
              <a:rect b="b" l="l" r="r" t="t"/>
              <a:pathLst>
                <a:path extrusionOk="0" h="2355" w="1845">
                  <a:moveTo>
                    <a:pt x="875" y="0"/>
                  </a:moveTo>
                  <a:cubicBezTo>
                    <a:pt x="848" y="0"/>
                    <a:pt x="265" y="6"/>
                    <a:pt x="64" y="481"/>
                  </a:cubicBezTo>
                  <a:cubicBezTo>
                    <a:pt x="64" y="481"/>
                    <a:pt x="1" y="1983"/>
                    <a:pt x="1152" y="2354"/>
                  </a:cubicBezTo>
                  <a:lnTo>
                    <a:pt x="1844" y="1029"/>
                  </a:lnTo>
                  <a:cubicBezTo>
                    <a:pt x="1844" y="1029"/>
                    <a:pt x="983" y="763"/>
                    <a:pt x="876" y="0"/>
                  </a:cubicBezTo>
                  <a:cubicBezTo>
                    <a:pt x="876" y="0"/>
                    <a:pt x="876" y="0"/>
                    <a:pt x="875" y="0"/>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4"/>
            <p:cNvSpPr/>
            <p:nvPr/>
          </p:nvSpPr>
          <p:spPr>
            <a:xfrm>
              <a:off x="2781475" y="1925375"/>
              <a:ext cx="46200" cy="58875"/>
            </a:xfrm>
            <a:custGeom>
              <a:rect b="b" l="l" r="r" t="t"/>
              <a:pathLst>
                <a:path extrusionOk="0" h="2355" w="1848">
                  <a:moveTo>
                    <a:pt x="911" y="0"/>
                  </a:moveTo>
                  <a:cubicBezTo>
                    <a:pt x="806" y="763"/>
                    <a:pt x="1" y="1029"/>
                    <a:pt x="1" y="1029"/>
                  </a:cubicBezTo>
                  <a:lnTo>
                    <a:pt x="693" y="2354"/>
                  </a:lnTo>
                  <a:cubicBezTo>
                    <a:pt x="1847" y="1983"/>
                    <a:pt x="1636" y="565"/>
                    <a:pt x="1636" y="565"/>
                  </a:cubicBezTo>
                  <a:cubicBezTo>
                    <a:pt x="1433" y="76"/>
                    <a:pt x="911" y="0"/>
                    <a:pt x="911" y="0"/>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4"/>
            <p:cNvSpPr/>
            <p:nvPr/>
          </p:nvSpPr>
          <p:spPr>
            <a:xfrm>
              <a:off x="2773350" y="2265850"/>
              <a:ext cx="14375" cy="12325"/>
            </a:xfrm>
            <a:custGeom>
              <a:rect b="b" l="l" r="r" t="t"/>
              <a:pathLst>
                <a:path extrusionOk="0" h="493" w="575">
                  <a:moveTo>
                    <a:pt x="331" y="1"/>
                  </a:moveTo>
                  <a:cubicBezTo>
                    <a:pt x="111" y="1"/>
                    <a:pt x="1" y="265"/>
                    <a:pt x="157" y="418"/>
                  </a:cubicBezTo>
                  <a:cubicBezTo>
                    <a:pt x="207" y="469"/>
                    <a:pt x="269" y="492"/>
                    <a:pt x="329" y="492"/>
                  </a:cubicBezTo>
                  <a:cubicBezTo>
                    <a:pt x="455" y="492"/>
                    <a:pt x="575" y="394"/>
                    <a:pt x="575" y="247"/>
                  </a:cubicBezTo>
                  <a:cubicBezTo>
                    <a:pt x="575" y="111"/>
                    <a:pt x="465" y="1"/>
                    <a:pt x="331" y="1"/>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4"/>
            <p:cNvSpPr/>
            <p:nvPr/>
          </p:nvSpPr>
          <p:spPr>
            <a:xfrm>
              <a:off x="2773350" y="2314775"/>
              <a:ext cx="14375" cy="12300"/>
            </a:xfrm>
            <a:custGeom>
              <a:rect b="b" l="l" r="r" t="t"/>
              <a:pathLst>
                <a:path extrusionOk="0" h="492" w="575">
                  <a:moveTo>
                    <a:pt x="331" y="1"/>
                  </a:moveTo>
                  <a:cubicBezTo>
                    <a:pt x="111" y="1"/>
                    <a:pt x="1" y="265"/>
                    <a:pt x="157" y="418"/>
                  </a:cubicBezTo>
                  <a:cubicBezTo>
                    <a:pt x="207" y="469"/>
                    <a:pt x="269" y="492"/>
                    <a:pt x="329" y="492"/>
                  </a:cubicBezTo>
                  <a:cubicBezTo>
                    <a:pt x="455" y="492"/>
                    <a:pt x="575" y="394"/>
                    <a:pt x="575" y="247"/>
                  </a:cubicBezTo>
                  <a:cubicBezTo>
                    <a:pt x="575" y="111"/>
                    <a:pt x="465" y="1"/>
                    <a:pt x="331" y="1"/>
                  </a:cubicBez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4"/>
            <p:cNvSpPr/>
            <p:nvPr/>
          </p:nvSpPr>
          <p:spPr>
            <a:xfrm>
              <a:off x="2811700" y="2051250"/>
              <a:ext cx="51925" cy="56350"/>
            </a:xfrm>
            <a:custGeom>
              <a:rect b="b" l="l" r="r" t="t"/>
              <a:pathLst>
                <a:path extrusionOk="0" h="2254" w="2077">
                  <a:moveTo>
                    <a:pt x="0" y="1"/>
                  </a:moveTo>
                  <a:lnTo>
                    <a:pt x="0" y="1935"/>
                  </a:lnTo>
                  <a:cubicBezTo>
                    <a:pt x="0" y="2111"/>
                    <a:pt x="145" y="2253"/>
                    <a:pt x="319" y="2253"/>
                  </a:cubicBezTo>
                  <a:lnTo>
                    <a:pt x="1757" y="2253"/>
                  </a:lnTo>
                  <a:cubicBezTo>
                    <a:pt x="1934" y="2253"/>
                    <a:pt x="2076" y="2111"/>
                    <a:pt x="2076" y="1935"/>
                  </a:cubicBezTo>
                  <a:lnTo>
                    <a:pt x="2076" y="1"/>
                  </a:ln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4"/>
            <p:cNvSpPr/>
            <p:nvPr/>
          </p:nvSpPr>
          <p:spPr>
            <a:xfrm>
              <a:off x="2716025" y="1734175"/>
              <a:ext cx="134175" cy="89025"/>
            </a:xfrm>
            <a:custGeom>
              <a:rect b="b" l="l" r="r" t="t"/>
              <a:pathLst>
                <a:path extrusionOk="0" h="3561" w="5367">
                  <a:moveTo>
                    <a:pt x="2994" y="0"/>
                  </a:moveTo>
                  <a:cubicBezTo>
                    <a:pt x="2967" y="0"/>
                    <a:pt x="2937" y="2"/>
                    <a:pt x="2906" y="6"/>
                  </a:cubicBezTo>
                  <a:cubicBezTo>
                    <a:pt x="2592" y="50"/>
                    <a:pt x="2485" y="169"/>
                    <a:pt x="2166" y="343"/>
                  </a:cubicBezTo>
                  <a:cubicBezTo>
                    <a:pt x="2113" y="371"/>
                    <a:pt x="2066" y="382"/>
                    <a:pt x="2021" y="382"/>
                  </a:cubicBezTo>
                  <a:cubicBezTo>
                    <a:pt x="1839" y="382"/>
                    <a:pt x="1700" y="195"/>
                    <a:pt x="1423" y="195"/>
                  </a:cubicBezTo>
                  <a:cubicBezTo>
                    <a:pt x="1357" y="195"/>
                    <a:pt x="1283" y="206"/>
                    <a:pt x="1198" y="232"/>
                  </a:cubicBezTo>
                  <a:cubicBezTo>
                    <a:pt x="676" y="398"/>
                    <a:pt x="1123" y="774"/>
                    <a:pt x="578" y="948"/>
                  </a:cubicBezTo>
                  <a:cubicBezTo>
                    <a:pt x="105" y="1099"/>
                    <a:pt x="1" y="1586"/>
                    <a:pt x="215" y="2218"/>
                  </a:cubicBezTo>
                  <a:cubicBezTo>
                    <a:pt x="337" y="2578"/>
                    <a:pt x="299" y="3476"/>
                    <a:pt x="299" y="3476"/>
                  </a:cubicBezTo>
                  <a:cubicBezTo>
                    <a:pt x="299" y="3476"/>
                    <a:pt x="1752" y="3561"/>
                    <a:pt x="3026" y="3561"/>
                  </a:cubicBezTo>
                  <a:cubicBezTo>
                    <a:pt x="4015" y="3561"/>
                    <a:pt x="4897" y="3510"/>
                    <a:pt x="4903" y="3329"/>
                  </a:cubicBezTo>
                  <a:cubicBezTo>
                    <a:pt x="4917" y="2914"/>
                    <a:pt x="4883" y="2810"/>
                    <a:pt x="5091" y="2549"/>
                  </a:cubicBezTo>
                  <a:cubicBezTo>
                    <a:pt x="5297" y="2288"/>
                    <a:pt x="5367" y="1667"/>
                    <a:pt x="4990" y="1511"/>
                  </a:cubicBezTo>
                  <a:cubicBezTo>
                    <a:pt x="4735" y="1406"/>
                    <a:pt x="4822" y="1302"/>
                    <a:pt x="4709" y="946"/>
                  </a:cubicBezTo>
                  <a:cubicBezTo>
                    <a:pt x="4612" y="631"/>
                    <a:pt x="4361" y="319"/>
                    <a:pt x="3928" y="319"/>
                  </a:cubicBezTo>
                  <a:cubicBezTo>
                    <a:pt x="3870" y="319"/>
                    <a:pt x="3808" y="325"/>
                    <a:pt x="3743" y="337"/>
                  </a:cubicBezTo>
                  <a:cubicBezTo>
                    <a:pt x="3723" y="341"/>
                    <a:pt x="3703" y="342"/>
                    <a:pt x="3684" y="342"/>
                  </a:cubicBezTo>
                  <a:cubicBezTo>
                    <a:pt x="3427" y="342"/>
                    <a:pt x="3362" y="0"/>
                    <a:pt x="2994"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4"/>
            <p:cNvSpPr/>
            <p:nvPr/>
          </p:nvSpPr>
          <p:spPr>
            <a:xfrm>
              <a:off x="2828875" y="1834550"/>
              <a:ext cx="27650" cy="40875"/>
            </a:xfrm>
            <a:custGeom>
              <a:rect b="b" l="l" r="r" t="t"/>
              <a:pathLst>
                <a:path extrusionOk="0" h="1635" w="1106">
                  <a:moveTo>
                    <a:pt x="572" y="1"/>
                  </a:moveTo>
                  <a:cubicBezTo>
                    <a:pt x="353" y="1"/>
                    <a:pt x="154" y="264"/>
                    <a:pt x="154" y="264"/>
                  </a:cubicBezTo>
                  <a:lnTo>
                    <a:pt x="1" y="1586"/>
                  </a:lnTo>
                  <a:cubicBezTo>
                    <a:pt x="77" y="1620"/>
                    <a:pt x="151" y="1635"/>
                    <a:pt x="220" y="1635"/>
                  </a:cubicBezTo>
                  <a:cubicBezTo>
                    <a:pt x="803" y="1635"/>
                    <a:pt x="1106" y="563"/>
                    <a:pt x="844" y="175"/>
                  </a:cubicBezTo>
                  <a:cubicBezTo>
                    <a:pt x="758" y="46"/>
                    <a:pt x="663" y="1"/>
                    <a:pt x="572" y="1"/>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4"/>
            <p:cNvSpPr/>
            <p:nvPr/>
          </p:nvSpPr>
          <p:spPr>
            <a:xfrm>
              <a:off x="2831200" y="1846100"/>
              <a:ext cx="18075" cy="18125"/>
            </a:xfrm>
            <a:custGeom>
              <a:rect b="b" l="l" r="r" t="t"/>
              <a:pathLst>
                <a:path extrusionOk="0" h="725" w="723">
                  <a:moveTo>
                    <a:pt x="636" y="1"/>
                  </a:moveTo>
                  <a:cubicBezTo>
                    <a:pt x="628" y="1"/>
                    <a:pt x="620" y="2"/>
                    <a:pt x="612" y="5"/>
                  </a:cubicBezTo>
                  <a:cubicBezTo>
                    <a:pt x="592" y="14"/>
                    <a:pt x="137" y="188"/>
                    <a:pt x="9" y="649"/>
                  </a:cubicBezTo>
                  <a:cubicBezTo>
                    <a:pt x="0" y="681"/>
                    <a:pt x="18" y="713"/>
                    <a:pt x="50" y="721"/>
                  </a:cubicBezTo>
                  <a:cubicBezTo>
                    <a:pt x="55" y="724"/>
                    <a:pt x="61" y="724"/>
                    <a:pt x="67" y="724"/>
                  </a:cubicBezTo>
                  <a:cubicBezTo>
                    <a:pt x="96" y="724"/>
                    <a:pt x="119" y="707"/>
                    <a:pt x="125" y="681"/>
                  </a:cubicBezTo>
                  <a:cubicBezTo>
                    <a:pt x="238" y="281"/>
                    <a:pt x="650" y="121"/>
                    <a:pt x="655" y="118"/>
                  </a:cubicBezTo>
                  <a:cubicBezTo>
                    <a:pt x="722" y="93"/>
                    <a:pt x="696" y="1"/>
                    <a:pt x="636"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4"/>
            <p:cNvSpPr/>
            <p:nvPr/>
          </p:nvSpPr>
          <p:spPr>
            <a:xfrm>
              <a:off x="2835975" y="1852100"/>
              <a:ext cx="9225" cy="7125"/>
            </a:xfrm>
            <a:custGeom>
              <a:rect b="b" l="l" r="r" t="t"/>
              <a:pathLst>
                <a:path extrusionOk="0" h="285" w="369">
                  <a:moveTo>
                    <a:pt x="88" y="0"/>
                  </a:moveTo>
                  <a:cubicBezTo>
                    <a:pt x="31" y="0"/>
                    <a:pt x="1" y="88"/>
                    <a:pt x="64" y="116"/>
                  </a:cubicBezTo>
                  <a:cubicBezTo>
                    <a:pt x="134" y="148"/>
                    <a:pt x="195" y="194"/>
                    <a:pt x="241" y="255"/>
                  </a:cubicBezTo>
                  <a:cubicBezTo>
                    <a:pt x="253" y="273"/>
                    <a:pt x="273" y="284"/>
                    <a:pt x="293" y="284"/>
                  </a:cubicBezTo>
                  <a:cubicBezTo>
                    <a:pt x="340" y="284"/>
                    <a:pt x="369" y="232"/>
                    <a:pt x="343" y="192"/>
                  </a:cubicBezTo>
                  <a:cubicBezTo>
                    <a:pt x="285" y="110"/>
                    <a:pt x="206" y="47"/>
                    <a:pt x="114" y="6"/>
                  </a:cubicBezTo>
                  <a:cubicBezTo>
                    <a:pt x="105" y="2"/>
                    <a:pt x="96" y="0"/>
                    <a:pt x="88" y="0"/>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4"/>
            <p:cNvSpPr/>
            <p:nvPr/>
          </p:nvSpPr>
          <p:spPr>
            <a:xfrm>
              <a:off x="2706875" y="1834550"/>
              <a:ext cx="27650" cy="40875"/>
            </a:xfrm>
            <a:custGeom>
              <a:rect b="b" l="l" r="r" t="t"/>
              <a:pathLst>
                <a:path extrusionOk="0" h="1635" w="1106">
                  <a:moveTo>
                    <a:pt x="536" y="1"/>
                  </a:moveTo>
                  <a:cubicBezTo>
                    <a:pt x="444" y="1"/>
                    <a:pt x="349" y="46"/>
                    <a:pt x="262" y="175"/>
                  </a:cubicBezTo>
                  <a:cubicBezTo>
                    <a:pt x="1" y="563"/>
                    <a:pt x="304" y="1635"/>
                    <a:pt x="887" y="1635"/>
                  </a:cubicBezTo>
                  <a:cubicBezTo>
                    <a:pt x="956" y="1635"/>
                    <a:pt x="1029" y="1620"/>
                    <a:pt x="1106" y="1586"/>
                  </a:cubicBezTo>
                  <a:lnTo>
                    <a:pt x="955" y="264"/>
                  </a:lnTo>
                  <a:cubicBezTo>
                    <a:pt x="955" y="264"/>
                    <a:pt x="757" y="1"/>
                    <a:pt x="536" y="1"/>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4"/>
            <p:cNvSpPr/>
            <p:nvPr/>
          </p:nvSpPr>
          <p:spPr>
            <a:xfrm>
              <a:off x="2714200" y="1846100"/>
              <a:ext cx="18100" cy="18125"/>
            </a:xfrm>
            <a:custGeom>
              <a:rect b="b" l="l" r="r" t="t"/>
              <a:pathLst>
                <a:path extrusionOk="0" h="725" w="724">
                  <a:moveTo>
                    <a:pt x="87" y="1"/>
                  </a:moveTo>
                  <a:cubicBezTo>
                    <a:pt x="28" y="1"/>
                    <a:pt x="1" y="93"/>
                    <a:pt x="68" y="118"/>
                  </a:cubicBezTo>
                  <a:cubicBezTo>
                    <a:pt x="74" y="121"/>
                    <a:pt x="485" y="281"/>
                    <a:pt x="598" y="681"/>
                  </a:cubicBezTo>
                  <a:cubicBezTo>
                    <a:pt x="604" y="707"/>
                    <a:pt x="627" y="724"/>
                    <a:pt x="656" y="724"/>
                  </a:cubicBezTo>
                  <a:cubicBezTo>
                    <a:pt x="662" y="724"/>
                    <a:pt x="668" y="724"/>
                    <a:pt x="671" y="721"/>
                  </a:cubicBezTo>
                  <a:cubicBezTo>
                    <a:pt x="706" y="713"/>
                    <a:pt x="723" y="681"/>
                    <a:pt x="714" y="649"/>
                  </a:cubicBezTo>
                  <a:cubicBezTo>
                    <a:pt x="587" y="188"/>
                    <a:pt x="132" y="14"/>
                    <a:pt x="111" y="5"/>
                  </a:cubicBezTo>
                  <a:cubicBezTo>
                    <a:pt x="103" y="2"/>
                    <a:pt x="95" y="1"/>
                    <a:pt x="87"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4"/>
            <p:cNvSpPr/>
            <p:nvPr/>
          </p:nvSpPr>
          <p:spPr>
            <a:xfrm>
              <a:off x="2718275" y="1852100"/>
              <a:ext cx="9225" cy="7125"/>
            </a:xfrm>
            <a:custGeom>
              <a:rect b="b" l="l" r="r" t="t"/>
              <a:pathLst>
                <a:path extrusionOk="0" h="285" w="369">
                  <a:moveTo>
                    <a:pt x="279" y="0"/>
                  </a:moveTo>
                  <a:cubicBezTo>
                    <a:pt x="271" y="0"/>
                    <a:pt x="262" y="2"/>
                    <a:pt x="253" y="6"/>
                  </a:cubicBezTo>
                  <a:cubicBezTo>
                    <a:pt x="163" y="47"/>
                    <a:pt x="85" y="110"/>
                    <a:pt x="27" y="192"/>
                  </a:cubicBezTo>
                  <a:cubicBezTo>
                    <a:pt x="1" y="232"/>
                    <a:pt x="30" y="284"/>
                    <a:pt x="76" y="284"/>
                  </a:cubicBezTo>
                  <a:cubicBezTo>
                    <a:pt x="96" y="284"/>
                    <a:pt x="117" y="273"/>
                    <a:pt x="128" y="255"/>
                  </a:cubicBezTo>
                  <a:cubicBezTo>
                    <a:pt x="175" y="194"/>
                    <a:pt x="232" y="148"/>
                    <a:pt x="305" y="116"/>
                  </a:cubicBezTo>
                  <a:cubicBezTo>
                    <a:pt x="368" y="88"/>
                    <a:pt x="339" y="0"/>
                    <a:pt x="279" y="0"/>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4"/>
            <p:cNvSpPr/>
            <p:nvPr/>
          </p:nvSpPr>
          <p:spPr>
            <a:xfrm>
              <a:off x="2757350" y="1901525"/>
              <a:ext cx="46900" cy="49575"/>
            </a:xfrm>
            <a:custGeom>
              <a:rect b="b" l="l" r="r" t="t"/>
              <a:pathLst>
                <a:path extrusionOk="0" h="1983" w="1876">
                  <a:moveTo>
                    <a:pt x="0" y="0"/>
                  </a:moveTo>
                  <a:lnTo>
                    <a:pt x="0" y="1282"/>
                  </a:lnTo>
                  <a:cubicBezTo>
                    <a:pt x="0" y="1282"/>
                    <a:pt x="383" y="1934"/>
                    <a:pt x="899" y="1980"/>
                  </a:cubicBezTo>
                  <a:cubicBezTo>
                    <a:pt x="918" y="1982"/>
                    <a:pt x="937" y="1983"/>
                    <a:pt x="956" y="1983"/>
                  </a:cubicBezTo>
                  <a:cubicBezTo>
                    <a:pt x="1451" y="1983"/>
                    <a:pt x="1876" y="1418"/>
                    <a:pt x="1876" y="1418"/>
                  </a:cubicBezTo>
                  <a:lnTo>
                    <a:pt x="1876" y="90"/>
                  </a:lnTo>
                  <a:lnTo>
                    <a:pt x="0" y="0"/>
                  </a:ln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4"/>
            <p:cNvSpPr/>
            <p:nvPr/>
          </p:nvSpPr>
          <p:spPr>
            <a:xfrm>
              <a:off x="2757350" y="1901525"/>
              <a:ext cx="46900" cy="24350"/>
            </a:xfrm>
            <a:custGeom>
              <a:rect b="b" l="l" r="r" t="t"/>
              <a:pathLst>
                <a:path extrusionOk="0" h="974" w="1876">
                  <a:moveTo>
                    <a:pt x="0" y="0"/>
                  </a:moveTo>
                  <a:lnTo>
                    <a:pt x="0" y="569"/>
                  </a:lnTo>
                  <a:cubicBezTo>
                    <a:pt x="250" y="846"/>
                    <a:pt x="640" y="973"/>
                    <a:pt x="1178" y="973"/>
                  </a:cubicBezTo>
                  <a:cubicBezTo>
                    <a:pt x="1388" y="973"/>
                    <a:pt x="1620" y="954"/>
                    <a:pt x="1876" y="916"/>
                  </a:cubicBezTo>
                  <a:lnTo>
                    <a:pt x="1876" y="90"/>
                  </a:lnTo>
                  <a:lnTo>
                    <a:pt x="0" y="0"/>
                  </a:ln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4"/>
            <p:cNvSpPr/>
            <p:nvPr/>
          </p:nvSpPr>
          <p:spPr>
            <a:xfrm>
              <a:off x="2722850" y="1778900"/>
              <a:ext cx="115900" cy="140675"/>
            </a:xfrm>
            <a:custGeom>
              <a:rect b="b" l="l" r="r" t="t"/>
              <a:pathLst>
                <a:path extrusionOk="0" h="5627" w="4636">
                  <a:moveTo>
                    <a:pt x="2402" y="0"/>
                  </a:moveTo>
                  <a:cubicBezTo>
                    <a:pt x="1827" y="0"/>
                    <a:pt x="1296" y="142"/>
                    <a:pt x="882" y="302"/>
                  </a:cubicBezTo>
                  <a:cubicBezTo>
                    <a:pt x="345" y="507"/>
                    <a:pt x="0" y="1038"/>
                    <a:pt x="29" y="1612"/>
                  </a:cubicBezTo>
                  <a:cubicBezTo>
                    <a:pt x="52" y="2111"/>
                    <a:pt x="102" y="2734"/>
                    <a:pt x="194" y="3233"/>
                  </a:cubicBezTo>
                  <a:lnTo>
                    <a:pt x="194" y="3236"/>
                  </a:lnTo>
                  <a:cubicBezTo>
                    <a:pt x="218" y="3357"/>
                    <a:pt x="244" y="3473"/>
                    <a:pt x="273" y="3575"/>
                  </a:cubicBezTo>
                  <a:cubicBezTo>
                    <a:pt x="290" y="3636"/>
                    <a:pt x="310" y="3699"/>
                    <a:pt x="331" y="3763"/>
                  </a:cubicBezTo>
                  <a:cubicBezTo>
                    <a:pt x="582" y="4550"/>
                    <a:pt x="1105" y="5627"/>
                    <a:pt x="2273" y="5627"/>
                  </a:cubicBezTo>
                  <a:cubicBezTo>
                    <a:pt x="2521" y="5627"/>
                    <a:pt x="2798" y="5578"/>
                    <a:pt x="3108" y="5468"/>
                  </a:cubicBezTo>
                  <a:cubicBezTo>
                    <a:pt x="3853" y="5201"/>
                    <a:pt x="4242" y="4430"/>
                    <a:pt x="4442" y="3595"/>
                  </a:cubicBezTo>
                  <a:cubicBezTo>
                    <a:pt x="4453" y="3546"/>
                    <a:pt x="4462" y="3496"/>
                    <a:pt x="4473" y="3450"/>
                  </a:cubicBezTo>
                  <a:cubicBezTo>
                    <a:pt x="4479" y="3418"/>
                    <a:pt x="4485" y="3389"/>
                    <a:pt x="4491" y="3357"/>
                  </a:cubicBezTo>
                  <a:lnTo>
                    <a:pt x="4500" y="3314"/>
                  </a:lnTo>
                  <a:cubicBezTo>
                    <a:pt x="4500" y="3305"/>
                    <a:pt x="4502" y="3302"/>
                    <a:pt x="4502" y="3296"/>
                  </a:cubicBezTo>
                  <a:lnTo>
                    <a:pt x="4502" y="3293"/>
                  </a:lnTo>
                  <a:cubicBezTo>
                    <a:pt x="4618" y="2653"/>
                    <a:pt x="4636" y="2003"/>
                    <a:pt x="4630" y="1540"/>
                  </a:cubicBezTo>
                  <a:cubicBezTo>
                    <a:pt x="4618" y="1067"/>
                    <a:pt x="4360" y="632"/>
                    <a:pt x="3949" y="400"/>
                  </a:cubicBezTo>
                  <a:cubicBezTo>
                    <a:pt x="3432" y="107"/>
                    <a:pt x="2900" y="0"/>
                    <a:pt x="2402" y="0"/>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4"/>
            <p:cNvSpPr/>
            <p:nvPr/>
          </p:nvSpPr>
          <p:spPr>
            <a:xfrm>
              <a:off x="2727625" y="1859125"/>
              <a:ext cx="107800" cy="60450"/>
            </a:xfrm>
            <a:custGeom>
              <a:rect b="b" l="l" r="r" t="t"/>
              <a:pathLst>
                <a:path extrusionOk="0" h="2418" w="4312">
                  <a:moveTo>
                    <a:pt x="1744" y="735"/>
                  </a:moveTo>
                  <a:cubicBezTo>
                    <a:pt x="1870" y="735"/>
                    <a:pt x="2021" y="749"/>
                    <a:pt x="2204" y="780"/>
                  </a:cubicBezTo>
                  <a:cubicBezTo>
                    <a:pt x="2345" y="761"/>
                    <a:pt x="2468" y="753"/>
                    <a:pt x="2574" y="753"/>
                  </a:cubicBezTo>
                  <a:cubicBezTo>
                    <a:pt x="3426" y="753"/>
                    <a:pt x="3268" y="1291"/>
                    <a:pt x="3268" y="1291"/>
                  </a:cubicBezTo>
                  <a:cubicBezTo>
                    <a:pt x="3161" y="1392"/>
                    <a:pt x="3042" y="1482"/>
                    <a:pt x="2914" y="1560"/>
                  </a:cubicBezTo>
                  <a:cubicBezTo>
                    <a:pt x="2656" y="1704"/>
                    <a:pt x="2401" y="1764"/>
                    <a:pt x="2208" y="1764"/>
                  </a:cubicBezTo>
                  <a:cubicBezTo>
                    <a:pt x="2195" y="1764"/>
                    <a:pt x="2182" y="1764"/>
                    <a:pt x="2169" y="1763"/>
                  </a:cubicBezTo>
                  <a:cubicBezTo>
                    <a:pt x="1972" y="1754"/>
                    <a:pt x="1923" y="1795"/>
                    <a:pt x="1433" y="1528"/>
                  </a:cubicBezTo>
                  <a:cubicBezTo>
                    <a:pt x="1337" y="1476"/>
                    <a:pt x="1250" y="1409"/>
                    <a:pt x="1172" y="1331"/>
                  </a:cubicBezTo>
                  <a:cubicBezTo>
                    <a:pt x="1154" y="1217"/>
                    <a:pt x="995" y="735"/>
                    <a:pt x="1744" y="735"/>
                  </a:cubicBezTo>
                  <a:close/>
                  <a:moveTo>
                    <a:pt x="273" y="0"/>
                  </a:moveTo>
                  <a:lnTo>
                    <a:pt x="1" y="21"/>
                  </a:lnTo>
                  <a:lnTo>
                    <a:pt x="3" y="24"/>
                  </a:lnTo>
                  <a:lnTo>
                    <a:pt x="3" y="27"/>
                  </a:lnTo>
                  <a:cubicBezTo>
                    <a:pt x="15" y="70"/>
                    <a:pt x="76" y="296"/>
                    <a:pt x="140" y="554"/>
                  </a:cubicBezTo>
                  <a:cubicBezTo>
                    <a:pt x="391" y="1341"/>
                    <a:pt x="912" y="2418"/>
                    <a:pt x="2081" y="2418"/>
                  </a:cubicBezTo>
                  <a:cubicBezTo>
                    <a:pt x="2329" y="2418"/>
                    <a:pt x="2607" y="2369"/>
                    <a:pt x="2917" y="2259"/>
                  </a:cubicBezTo>
                  <a:cubicBezTo>
                    <a:pt x="3662" y="1992"/>
                    <a:pt x="4051" y="1221"/>
                    <a:pt x="4248" y="386"/>
                  </a:cubicBezTo>
                  <a:cubicBezTo>
                    <a:pt x="4259" y="337"/>
                    <a:pt x="4271" y="287"/>
                    <a:pt x="4280" y="241"/>
                  </a:cubicBezTo>
                  <a:cubicBezTo>
                    <a:pt x="4288" y="209"/>
                    <a:pt x="4294" y="180"/>
                    <a:pt x="4300" y="148"/>
                  </a:cubicBezTo>
                  <a:lnTo>
                    <a:pt x="4309" y="105"/>
                  </a:lnTo>
                  <a:cubicBezTo>
                    <a:pt x="4309" y="96"/>
                    <a:pt x="4311" y="93"/>
                    <a:pt x="4311" y="87"/>
                  </a:cubicBezTo>
                  <a:lnTo>
                    <a:pt x="4311" y="84"/>
                  </a:lnTo>
                  <a:lnTo>
                    <a:pt x="4051" y="32"/>
                  </a:lnTo>
                  <a:cubicBezTo>
                    <a:pt x="3995" y="279"/>
                    <a:pt x="3897" y="511"/>
                    <a:pt x="3755" y="719"/>
                  </a:cubicBezTo>
                  <a:cubicBezTo>
                    <a:pt x="3660" y="493"/>
                    <a:pt x="3401" y="428"/>
                    <a:pt x="3135" y="428"/>
                  </a:cubicBezTo>
                  <a:cubicBezTo>
                    <a:pt x="2782" y="428"/>
                    <a:pt x="2418" y="543"/>
                    <a:pt x="2418" y="543"/>
                  </a:cubicBezTo>
                  <a:lnTo>
                    <a:pt x="2413" y="543"/>
                  </a:lnTo>
                  <a:cubicBezTo>
                    <a:pt x="2346" y="563"/>
                    <a:pt x="2276" y="574"/>
                    <a:pt x="2204" y="574"/>
                  </a:cubicBezTo>
                  <a:cubicBezTo>
                    <a:pt x="2131" y="574"/>
                    <a:pt x="2059" y="563"/>
                    <a:pt x="1989" y="540"/>
                  </a:cubicBezTo>
                  <a:cubicBezTo>
                    <a:pt x="1989" y="540"/>
                    <a:pt x="1602" y="411"/>
                    <a:pt x="1239" y="411"/>
                  </a:cubicBezTo>
                  <a:cubicBezTo>
                    <a:pt x="990" y="411"/>
                    <a:pt x="752" y="472"/>
                    <a:pt x="659" y="676"/>
                  </a:cubicBezTo>
                  <a:cubicBezTo>
                    <a:pt x="517" y="458"/>
                    <a:pt x="389" y="232"/>
                    <a:pt x="273"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4"/>
            <p:cNvSpPr/>
            <p:nvPr/>
          </p:nvSpPr>
          <p:spPr>
            <a:xfrm>
              <a:off x="2754075" y="1836150"/>
              <a:ext cx="7925" cy="12425"/>
            </a:xfrm>
            <a:custGeom>
              <a:rect b="b" l="l" r="r" t="t"/>
              <a:pathLst>
                <a:path extrusionOk="0" h="497" w="317">
                  <a:moveTo>
                    <a:pt x="157" y="0"/>
                  </a:moveTo>
                  <a:cubicBezTo>
                    <a:pt x="70" y="0"/>
                    <a:pt x="1" y="113"/>
                    <a:pt x="1" y="250"/>
                  </a:cubicBezTo>
                  <a:cubicBezTo>
                    <a:pt x="1" y="386"/>
                    <a:pt x="70" y="496"/>
                    <a:pt x="157" y="496"/>
                  </a:cubicBezTo>
                  <a:cubicBezTo>
                    <a:pt x="244" y="496"/>
                    <a:pt x="317" y="386"/>
                    <a:pt x="317" y="250"/>
                  </a:cubicBezTo>
                  <a:cubicBezTo>
                    <a:pt x="317" y="113"/>
                    <a:pt x="247" y="0"/>
                    <a:pt x="157"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4"/>
            <p:cNvSpPr/>
            <p:nvPr/>
          </p:nvSpPr>
          <p:spPr>
            <a:xfrm>
              <a:off x="2803375" y="1836150"/>
              <a:ext cx="7850" cy="12425"/>
            </a:xfrm>
            <a:custGeom>
              <a:rect b="b" l="l" r="r" t="t"/>
              <a:pathLst>
                <a:path extrusionOk="0" h="497" w="314">
                  <a:moveTo>
                    <a:pt x="157" y="0"/>
                  </a:moveTo>
                  <a:cubicBezTo>
                    <a:pt x="70" y="0"/>
                    <a:pt x="0" y="113"/>
                    <a:pt x="0" y="250"/>
                  </a:cubicBezTo>
                  <a:cubicBezTo>
                    <a:pt x="0" y="386"/>
                    <a:pt x="70" y="496"/>
                    <a:pt x="157" y="496"/>
                  </a:cubicBezTo>
                  <a:cubicBezTo>
                    <a:pt x="244" y="496"/>
                    <a:pt x="313" y="386"/>
                    <a:pt x="313" y="250"/>
                  </a:cubicBezTo>
                  <a:cubicBezTo>
                    <a:pt x="313" y="113"/>
                    <a:pt x="244" y="0"/>
                    <a:pt x="157"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4"/>
            <p:cNvSpPr/>
            <p:nvPr/>
          </p:nvSpPr>
          <p:spPr>
            <a:xfrm>
              <a:off x="2743000" y="1818300"/>
              <a:ext cx="29875" cy="11350"/>
            </a:xfrm>
            <a:custGeom>
              <a:rect b="b" l="l" r="r" t="t"/>
              <a:pathLst>
                <a:path extrusionOk="0" h="454" w="1195">
                  <a:moveTo>
                    <a:pt x="734" y="0"/>
                  </a:moveTo>
                  <a:cubicBezTo>
                    <a:pt x="366" y="0"/>
                    <a:pt x="41" y="129"/>
                    <a:pt x="41" y="129"/>
                  </a:cubicBezTo>
                  <a:cubicBezTo>
                    <a:pt x="0" y="233"/>
                    <a:pt x="0" y="346"/>
                    <a:pt x="35" y="454"/>
                  </a:cubicBezTo>
                  <a:cubicBezTo>
                    <a:pt x="236" y="372"/>
                    <a:pt x="544" y="353"/>
                    <a:pt x="784" y="353"/>
                  </a:cubicBezTo>
                  <a:cubicBezTo>
                    <a:pt x="988" y="353"/>
                    <a:pt x="1142" y="367"/>
                    <a:pt x="1142" y="367"/>
                  </a:cubicBezTo>
                  <a:lnTo>
                    <a:pt x="1195" y="85"/>
                  </a:lnTo>
                  <a:cubicBezTo>
                    <a:pt x="1047" y="22"/>
                    <a:pt x="887" y="0"/>
                    <a:pt x="734"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4"/>
            <p:cNvSpPr/>
            <p:nvPr/>
          </p:nvSpPr>
          <p:spPr>
            <a:xfrm>
              <a:off x="2792425" y="1818325"/>
              <a:ext cx="30025" cy="11400"/>
            </a:xfrm>
            <a:custGeom>
              <a:rect b="b" l="l" r="r" t="t"/>
              <a:pathLst>
                <a:path extrusionOk="0" h="456" w="1201">
                  <a:moveTo>
                    <a:pt x="468" y="0"/>
                  </a:moveTo>
                  <a:cubicBezTo>
                    <a:pt x="313" y="0"/>
                    <a:pt x="150" y="23"/>
                    <a:pt x="0" y="87"/>
                  </a:cubicBezTo>
                  <a:lnTo>
                    <a:pt x="50" y="368"/>
                  </a:lnTo>
                  <a:cubicBezTo>
                    <a:pt x="50" y="368"/>
                    <a:pt x="205" y="355"/>
                    <a:pt x="410" y="355"/>
                  </a:cubicBezTo>
                  <a:cubicBezTo>
                    <a:pt x="653" y="355"/>
                    <a:pt x="963" y="374"/>
                    <a:pt x="1166" y="455"/>
                  </a:cubicBezTo>
                  <a:cubicBezTo>
                    <a:pt x="1201" y="348"/>
                    <a:pt x="1201" y="232"/>
                    <a:pt x="1160" y="128"/>
                  </a:cubicBezTo>
                  <a:cubicBezTo>
                    <a:pt x="1160" y="128"/>
                    <a:pt x="836" y="0"/>
                    <a:pt x="468"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4"/>
            <p:cNvSpPr/>
            <p:nvPr/>
          </p:nvSpPr>
          <p:spPr>
            <a:xfrm>
              <a:off x="2774025" y="1840275"/>
              <a:ext cx="13350" cy="29825"/>
            </a:xfrm>
            <a:custGeom>
              <a:rect b="b" l="l" r="r" t="t"/>
              <a:pathLst>
                <a:path extrusionOk="0" h="1193" w="534">
                  <a:moveTo>
                    <a:pt x="414" y="0"/>
                  </a:moveTo>
                  <a:cubicBezTo>
                    <a:pt x="381" y="0"/>
                    <a:pt x="348" y="24"/>
                    <a:pt x="351" y="67"/>
                  </a:cubicBezTo>
                  <a:cubicBezTo>
                    <a:pt x="351" y="73"/>
                    <a:pt x="409" y="786"/>
                    <a:pt x="388" y="998"/>
                  </a:cubicBezTo>
                  <a:cubicBezTo>
                    <a:pt x="388" y="1021"/>
                    <a:pt x="377" y="1044"/>
                    <a:pt x="357" y="1056"/>
                  </a:cubicBezTo>
                  <a:cubicBezTo>
                    <a:pt x="340" y="1066"/>
                    <a:pt x="316" y="1071"/>
                    <a:pt x="289" y="1071"/>
                  </a:cubicBezTo>
                  <a:cubicBezTo>
                    <a:pt x="228" y="1071"/>
                    <a:pt x="151" y="1049"/>
                    <a:pt x="113" y="1033"/>
                  </a:cubicBezTo>
                  <a:cubicBezTo>
                    <a:pt x="104" y="1029"/>
                    <a:pt x="95" y="1027"/>
                    <a:pt x="87" y="1027"/>
                  </a:cubicBezTo>
                  <a:cubicBezTo>
                    <a:pt x="28" y="1027"/>
                    <a:pt x="0" y="1118"/>
                    <a:pt x="67" y="1146"/>
                  </a:cubicBezTo>
                  <a:cubicBezTo>
                    <a:pt x="136" y="1175"/>
                    <a:pt x="212" y="1189"/>
                    <a:pt x="287" y="1192"/>
                  </a:cubicBezTo>
                  <a:cubicBezTo>
                    <a:pt x="292" y="1192"/>
                    <a:pt x="296" y="1193"/>
                    <a:pt x="301" y="1193"/>
                  </a:cubicBezTo>
                  <a:cubicBezTo>
                    <a:pt x="343" y="1193"/>
                    <a:pt x="384" y="1181"/>
                    <a:pt x="420" y="1160"/>
                  </a:cubicBezTo>
                  <a:cubicBezTo>
                    <a:pt x="472" y="1128"/>
                    <a:pt x="504" y="1073"/>
                    <a:pt x="507" y="1012"/>
                  </a:cubicBezTo>
                  <a:cubicBezTo>
                    <a:pt x="533" y="789"/>
                    <a:pt x="475" y="85"/>
                    <a:pt x="472" y="56"/>
                  </a:cubicBezTo>
                  <a:cubicBezTo>
                    <a:pt x="470" y="18"/>
                    <a:pt x="442" y="0"/>
                    <a:pt x="414"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4"/>
            <p:cNvSpPr/>
            <p:nvPr/>
          </p:nvSpPr>
          <p:spPr>
            <a:xfrm>
              <a:off x="2764800" y="1881675"/>
              <a:ext cx="35825" cy="16550"/>
            </a:xfrm>
            <a:custGeom>
              <a:rect b="b" l="l" r="r" t="t"/>
              <a:pathLst>
                <a:path extrusionOk="0" h="662" w="1433">
                  <a:moveTo>
                    <a:pt x="1" y="0"/>
                  </a:moveTo>
                  <a:cubicBezTo>
                    <a:pt x="50" y="270"/>
                    <a:pt x="198" y="661"/>
                    <a:pt x="714" y="661"/>
                  </a:cubicBezTo>
                  <a:cubicBezTo>
                    <a:pt x="1233" y="661"/>
                    <a:pt x="1387" y="232"/>
                    <a:pt x="14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4"/>
            <p:cNvSpPr/>
            <p:nvPr/>
          </p:nvSpPr>
          <p:spPr>
            <a:xfrm>
              <a:off x="2722850" y="1778900"/>
              <a:ext cx="115975" cy="82425"/>
            </a:xfrm>
            <a:custGeom>
              <a:rect b="b" l="l" r="r" t="t"/>
              <a:pathLst>
                <a:path extrusionOk="0" h="3297" w="4639">
                  <a:moveTo>
                    <a:pt x="2401" y="1"/>
                  </a:moveTo>
                  <a:cubicBezTo>
                    <a:pt x="1827" y="1"/>
                    <a:pt x="1298" y="142"/>
                    <a:pt x="884" y="302"/>
                  </a:cubicBezTo>
                  <a:cubicBezTo>
                    <a:pt x="345" y="507"/>
                    <a:pt x="0" y="1035"/>
                    <a:pt x="29" y="1612"/>
                  </a:cubicBezTo>
                  <a:cubicBezTo>
                    <a:pt x="52" y="2111"/>
                    <a:pt x="102" y="2734"/>
                    <a:pt x="194" y="3233"/>
                  </a:cubicBezTo>
                  <a:lnTo>
                    <a:pt x="467" y="3212"/>
                  </a:lnTo>
                  <a:cubicBezTo>
                    <a:pt x="467" y="3212"/>
                    <a:pt x="400" y="2792"/>
                    <a:pt x="371" y="2517"/>
                  </a:cubicBezTo>
                  <a:cubicBezTo>
                    <a:pt x="339" y="2244"/>
                    <a:pt x="287" y="1731"/>
                    <a:pt x="522" y="1667"/>
                  </a:cubicBezTo>
                  <a:cubicBezTo>
                    <a:pt x="757" y="1603"/>
                    <a:pt x="618" y="1018"/>
                    <a:pt x="942" y="766"/>
                  </a:cubicBezTo>
                  <a:cubicBezTo>
                    <a:pt x="1120" y="628"/>
                    <a:pt x="1417" y="544"/>
                    <a:pt x="1728" y="544"/>
                  </a:cubicBezTo>
                  <a:cubicBezTo>
                    <a:pt x="1987" y="544"/>
                    <a:pt x="2256" y="602"/>
                    <a:pt x="2473" y="737"/>
                  </a:cubicBezTo>
                  <a:cubicBezTo>
                    <a:pt x="2629" y="833"/>
                    <a:pt x="2791" y="864"/>
                    <a:pt x="2947" y="864"/>
                  </a:cubicBezTo>
                  <a:cubicBezTo>
                    <a:pt x="3233" y="864"/>
                    <a:pt x="3496" y="760"/>
                    <a:pt x="3656" y="760"/>
                  </a:cubicBezTo>
                  <a:cubicBezTo>
                    <a:pt x="3677" y="760"/>
                    <a:pt x="3697" y="761"/>
                    <a:pt x="3714" y="766"/>
                  </a:cubicBezTo>
                  <a:cubicBezTo>
                    <a:pt x="3934" y="815"/>
                    <a:pt x="4233" y="1119"/>
                    <a:pt x="4152" y="1406"/>
                  </a:cubicBezTo>
                  <a:cubicBezTo>
                    <a:pt x="4073" y="1690"/>
                    <a:pt x="4314" y="1861"/>
                    <a:pt x="4375" y="2157"/>
                  </a:cubicBezTo>
                  <a:cubicBezTo>
                    <a:pt x="4433" y="2450"/>
                    <a:pt x="4244" y="3244"/>
                    <a:pt x="4244" y="3244"/>
                  </a:cubicBezTo>
                  <a:lnTo>
                    <a:pt x="4505" y="3296"/>
                  </a:lnTo>
                  <a:cubicBezTo>
                    <a:pt x="4621" y="2653"/>
                    <a:pt x="4639" y="2003"/>
                    <a:pt x="4630" y="1542"/>
                  </a:cubicBezTo>
                  <a:cubicBezTo>
                    <a:pt x="4621" y="1067"/>
                    <a:pt x="4363" y="635"/>
                    <a:pt x="3952" y="403"/>
                  </a:cubicBezTo>
                  <a:cubicBezTo>
                    <a:pt x="3432" y="108"/>
                    <a:pt x="2900" y="1"/>
                    <a:pt x="2401"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4"/>
            <p:cNvSpPr/>
            <p:nvPr/>
          </p:nvSpPr>
          <p:spPr>
            <a:xfrm>
              <a:off x="2614575" y="1968125"/>
              <a:ext cx="65825" cy="106925"/>
            </a:xfrm>
            <a:custGeom>
              <a:rect b="b" l="l" r="r" t="t"/>
              <a:pathLst>
                <a:path extrusionOk="0" h="4277" w="2633">
                  <a:moveTo>
                    <a:pt x="2632" y="1"/>
                  </a:moveTo>
                  <a:cubicBezTo>
                    <a:pt x="2632" y="1"/>
                    <a:pt x="1029" y="1070"/>
                    <a:pt x="0" y="1386"/>
                  </a:cubicBezTo>
                  <a:lnTo>
                    <a:pt x="690" y="4277"/>
                  </a:lnTo>
                  <a:cubicBezTo>
                    <a:pt x="690" y="4277"/>
                    <a:pt x="783" y="4239"/>
                    <a:pt x="1951" y="3740"/>
                  </a:cubicBezTo>
                  <a:lnTo>
                    <a:pt x="2632" y="1"/>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4"/>
            <p:cNvSpPr/>
            <p:nvPr/>
          </p:nvSpPr>
          <p:spPr>
            <a:xfrm>
              <a:off x="2876775" y="1968125"/>
              <a:ext cx="102375" cy="105275"/>
            </a:xfrm>
            <a:custGeom>
              <a:rect b="b" l="l" r="r" t="t"/>
              <a:pathLst>
                <a:path extrusionOk="0" h="4211" w="4095">
                  <a:moveTo>
                    <a:pt x="1" y="1"/>
                  </a:moveTo>
                  <a:lnTo>
                    <a:pt x="473" y="3326"/>
                  </a:lnTo>
                  <a:cubicBezTo>
                    <a:pt x="1642" y="3822"/>
                    <a:pt x="3114" y="4210"/>
                    <a:pt x="3114" y="4210"/>
                  </a:cubicBezTo>
                  <a:cubicBezTo>
                    <a:pt x="3448" y="3259"/>
                    <a:pt x="3700" y="2598"/>
                    <a:pt x="4094" y="1888"/>
                  </a:cubicBezTo>
                  <a:cubicBezTo>
                    <a:pt x="3065" y="1569"/>
                    <a:pt x="1" y="1"/>
                    <a:pt x="1" y="1"/>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4"/>
            <p:cNvSpPr/>
            <p:nvPr/>
          </p:nvSpPr>
          <p:spPr>
            <a:xfrm>
              <a:off x="3088700" y="2405675"/>
              <a:ext cx="99250" cy="44375"/>
            </a:xfrm>
            <a:custGeom>
              <a:rect b="b" l="l" r="r" t="t"/>
              <a:pathLst>
                <a:path extrusionOk="0" h="1775" w="3970">
                  <a:moveTo>
                    <a:pt x="3868" y="0"/>
                  </a:moveTo>
                  <a:lnTo>
                    <a:pt x="725" y="139"/>
                  </a:lnTo>
                  <a:lnTo>
                    <a:pt x="464" y="151"/>
                  </a:lnTo>
                  <a:lnTo>
                    <a:pt x="1" y="174"/>
                  </a:lnTo>
                  <a:cubicBezTo>
                    <a:pt x="1" y="174"/>
                    <a:pt x="38" y="806"/>
                    <a:pt x="93" y="1774"/>
                  </a:cubicBezTo>
                  <a:lnTo>
                    <a:pt x="3969" y="1774"/>
                  </a:lnTo>
                  <a:cubicBezTo>
                    <a:pt x="3914" y="702"/>
                    <a:pt x="3868" y="0"/>
                    <a:pt x="3868" y="0"/>
                  </a:cubicBezTo>
                  <a:close/>
                </a:path>
              </a:pathLst>
            </a:custGeom>
            <a:solidFill>
              <a:srgbClr val="52D1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4"/>
            <p:cNvSpPr/>
            <p:nvPr/>
          </p:nvSpPr>
          <p:spPr>
            <a:xfrm>
              <a:off x="3088700" y="2405675"/>
              <a:ext cx="99250" cy="44375"/>
            </a:xfrm>
            <a:custGeom>
              <a:rect b="b" l="l" r="r" t="t"/>
              <a:pathLst>
                <a:path extrusionOk="0" h="1775" w="3970">
                  <a:moveTo>
                    <a:pt x="3868" y="0"/>
                  </a:moveTo>
                  <a:lnTo>
                    <a:pt x="725" y="139"/>
                  </a:lnTo>
                  <a:lnTo>
                    <a:pt x="464" y="151"/>
                  </a:lnTo>
                  <a:lnTo>
                    <a:pt x="1" y="174"/>
                  </a:lnTo>
                  <a:cubicBezTo>
                    <a:pt x="1" y="174"/>
                    <a:pt x="38" y="806"/>
                    <a:pt x="93" y="1774"/>
                  </a:cubicBezTo>
                  <a:lnTo>
                    <a:pt x="3969" y="1774"/>
                  </a:lnTo>
                  <a:cubicBezTo>
                    <a:pt x="3914" y="702"/>
                    <a:pt x="3868" y="0"/>
                    <a:pt x="3868"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4"/>
            <p:cNvSpPr/>
            <p:nvPr/>
          </p:nvSpPr>
          <p:spPr>
            <a:xfrm>
              <a:off x="3100300" y="2409150"/>
              <a:ext cx="8800" cy="40900"/>
            </a:xfrm>
            <a:custGeom>
              <a:rect b="b" l="l" r="r" t="t"/>
              <a:pathLst>
                <a:path extrusionOk="0" h="1636" w="352">
                  <a:moveTo>
                    <a:pt x="261" y="0"/>
                  </a:moveTo>
                  <a:lnTo>
                    <a:pt x="0" y="12"/>
                  </a:lnTo>
                  <a:cubicBezTo>
                    <a:pt x="21" y="386"/>
                    <a:pt x="53" y="951"/>
                    <a:pt x="90" y="1635"/>
                  </a:cubicBezTo>
                  <a:lnTo>
                    <a:pt x="351" y="1635"/>
                  </a:lnTo>
                  <a:cubicBezTo>
                    <a:pt x="314" y="946"/>
                    <a:pt x="282" y="377"/>
                    <a:pt x="26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4"/>
            <p:cNvSpPr/>
            <p:nvPr/>
          </p:nvSpPr>
          <p:spPr>
            <a:xfrm>
              <a:off x="2969400" y="2405675"/>
              <a:ext cx="99175" cy="44375"/>
            </a:xfrm>
            <a:custGeom>
              <a:rect b="b" l="l" r="r" t="t"/>
              <a:pathLst>
                <a:path extrusionOk="0" h="1775" w="3967">
                  <a:moveTo>
                    <a:pt x="99" y="0"/>
                  </a:moveTo>
                  <a:cubicBezTo>
                    <a:pt x="99" y="0"/>
                    <a:pt x="67" y="539"/>
                    <a:pt x="21" y="1392"/>
                  </a:cubicBezTo>
                  <a:cubicBezTo>
                    <a:pt x="12" y="1514"/>
                    <a:pt x="7" y="1641"/>
                    <a:pt x="1" y="1774"/>
                  </a:cubicBezTo>
                  <a:lnTo>
                    <a:pt x="3877" y="1774"/>
                  </a:lnTo>
                  <a:cubicBezTo>
                    <a:pt x="3932" y="806"/>
                    <a:pt x="3967" y="174"/>
                    <a:pt x="3967" y="174"/>
                  </a:cubicBezTo>
                  <a:lnTo>
                    <a:pt x="3465" y="151"/>
                  </a:lnTo>
                  <a:lnTo>
                    <a:pt x="3207" y="139"/>
                  </a:lnTo>
                  <a:lnTo>
                    <a:pt x="99" y="0"/>
                  </a:ln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4"/>
            <p:cNvSpPr/>
            <p:nvPr/>
          </p:nvSpPr>
          <p:spPr>
            <a:xfrm>
              <a:off x="3047250" y="2409150"/>
              <a:ext cx="8800" cy="40900"/>
            </a:xfrm>
            <a:custGeom>
              <a:rect b="b" l="l" r="r" t="t"/>
              <a:pathLst>
                <a:path extrusionOk="0" h="1636" w="352">
                  <a:moveTo>
                    <a:pt x="90" y="0"/>
                  </a:moveTo>
                  <a:cubicBezTo>
                    <a:pt x="70" y="374"/>
                    <a:pt x="41" y="946"/>
                    <a:pt x="0" y="1635"/>
                  </a:cubicBezTo>
                  <a:lnTo>
                    <a:pt x="261" y="1635"/>
                  </a:lnTo>
                  <a:cubicBezTo>
                    <a:pt x="299" y="951"/>
                    <a:pt x="331" y="386"/>
                    <a:pt x="351" y="12"/>
                  </a:cubicBezTo>
                  <a:lnTo>
                    <a:pt x="90"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4"/>
            <p:cNvSpPr/>
            <p:nvPr/>
          </p:nvSpPr>
          <p:spPr>
            <a:xfrm>
              <a:off x="3017250" y="1769475"/>
              <a:ext cx="117425" cy="123950"/>
            </a:xfrm>
            <a:custGeom>
              <a:rect b="b" l="l" r="r" t="t"/>
              <a:pathLst>
                <a:path extrusionOk="0" h="4958" w="4697">
                  <a:moveTo>
                    <a:pt x="2435" y="0"/>
                  </a:moveTo>
                  <a:cubicBezTo>
                    <a:pt x="739" y="3"/>
                    <a:pt x="0" y="1148"/>
                    <a:pt x="0" y="2566"/>
                  </a:cubicBezTo>
                  <a:cubicBezTo>
                    <a:pt x="0" y="3984"/>
                    <a:pt x="873" y="4958"/>
                    <a:pt x="2290" y="4958"/>
                  </a:cubicBezTo>
                  <a:cubicBezTo>
                    <a:pt x="3705" y="4958"/>
                    <a:pt x="4694" y="3908"/>
                    <a:pt x="4694" y="2493"/>
                  </a:cubicBezTo>
                  <a:cubicBezTo>
                    <a:pt x="4697" y="2125"/>
                    <a:pt x="4633" y="1760"/>
                    <a:pt x="4508" y="1415"/>
                  </a:cubicBezTo>
                  <a:cubicBezTo>
                    <a:pt x="4499" y="1395"/>
                    <a:pt x="4494" y="1374"/>
                    <a:pt x="4485" y="1357"/>
                  </a:cubicBezTo>
                  <a:cubicBezTo>
                    <a:pt x="4471" y="1319"/>
                    <a:pt x="4453" y="1285"/>
                    <a:pt x="4439" y="1247"/>
                  </a:cubicBezTo>
                  <a:cubicBezTo>
                    <a:pt x="4413" y="1192"/>
                    <a:pt x="4386" y="1140"/>
                    <a:pt x="4357" y="1087"/>
                  </a:cubicBezTo>
                  <a:cubicBezTo>
                    <a:pt x="3986" y="424"/>
                    <a:pt x="3325" y="0"/>
                    <a:pt x="2435"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4"/>
            <p:cNvSpPr/>
            <p:nvPr/>
          </p:nvSpPr>
          <p:spPr>
            <a:xfrm>
              <a:off x="3038775" y="1741775"/>
              <a:ext cx="77200" cy="74350"/>
            </a:xfrm>
            <a:custGeom>
              <a:rect b="b" l="l" r="r" t="t"/>
              <a:pathLst>
                <a:path extrusionOk="0" h="2974" w="3088">
                  <a:moveTo>
                    <a:pt x="1487" y="1"/>
                  </a:moveTo>
                  <a:cubicBezTo>
                    <a:pt x="667" y="1"/>
                    <a:pt x="0" y="668"/>
                    <a:pt x="0" y="1488"/>
                  </a:cubicBezTo>
                  <a:cubicBezTo>
                    <a:pt x="0" y="2088"/>
                    <a:pt x="363" y="2630"/>
                    <a:pt x="916" y="2859"/>
                  </a:cubicBezTo>
                  <a:cubicBezTo>
                    <a:pt x="1101" y="2936"/>
                    <a:pt x="1295" y="2974"/>
                    <a:pt x="1487" y="2974"/>
                  </a:cubicBezTo>
                  <a:cubicBezTo>
                    <a:pt x="1873" y="2974"/>
                    <a:pt x="2252" y="2822"/>
                    <a:pt x="2537" y="2538"/>
                  </a:cubicBezTo>
                  <a:cubicBezTo>
                    <a:pt x="2963" y="2114"/>
                    <a:pt x="3088" y="1474"/>
                    <a:pt x="2859" y="920"/>
                  </a:cubicBezTo>
                  <a:cubicBezTo>
                    <a:pt x="2630" y="363"/>
                    <a:pt x="2088" y="1"/>
                    <a:pt x="1487"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4"/>
            <p:cNvSpPr/>
            <p:nvPr/>
          </p:nvSpPr>
          <p:spPr>
            <a:xfrm>
              <a:off x="3001500" y="1842275"/>
              <a:ext cx="27500" cy="40625"/>
            </a:xfrm>
            <a:custGeom>
              <a:rect b="b" l="l" r="r" t="t"/>
              <a:pathLst>
                <a:path extrusionOk="0" h="1625" w="1100">
                  <a:moveTo>
                    <a:pt x="533" y="0"/>
                  </a:moveTo>
                  <a:cubicBezTo>
                    <a:pt x="442" y="0"/>
                    <a:pt x="348" y="45"/>
                    <a:pt x="262" y="173"/>
                  </a:cubicBezTo>
                  <a:cubicBezTo>
                    <a:pt x="0" y="561"/>
                    <a:pt x="303" y="1625"/>
                    <a:pt x="881" y="1625"/>
                  </a:cubicBezTo>
                  <a:cubicBezTo>
                    <a:pt x="950" y="1625"/>
                    <a:pt x="1023" y="1610"/>
                    <a:pt x="1100" y="1576"/>
                  </a:cubicBezTo>
                  <a:lnTo>
                    <a:pt x="949" y="263"/>
                  </a:lnTo>
                  <a:cubicBezTo>
                    <a:pt x="949" y="263"/>
                    <a:pt x="752" y="0"/>
                    <a:pt x="533"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4"/>
            <p:cNvSpPr/>
            <p:nvPr/>
          </p:nvSpPr>
          <p:spPr>
            <a:xfrm>
              <a:off x="3008950" y="1853800"/>
              <a:ext cx="17800" cy="17950"/>
            </a:xfrm>
            <a:custGeom>
              <a:rect b="b" l="l" r="r" t="t"/>
              <a:pathLst>
                <a:path extrusionOk="0" h="718" w="712">
                  <a:moveTo>
                    <a:pt x="83" y="1"/>
                  </a:moveTo>
                  <a:cubicBezTo>
                    <a:pt x="24" y="1"/>
                    <a:pt x="0" y="89"/>
                    <a:pt x="63" y="118"/>
                  </a:cubicBezTo>
                  <a:cubicBezTo>
                    <a:pt x="65" y="118"/>
                    <a:pt x="477" y="277"/>
                    <a:pt x="587" y="674"/>
                  </a:cubicBezTo>
                  <a:cubicBezTo>
                    <a:pt x="593" y="700"/>
                    <a:pt x="619" y="718"/>
                    <a:pt x="645" y="718"/>
                  </a:cubicBezTo>
                  <a:cubicBezTo>
                    <a:pt x="651" y="718"/>
                    <a:pt x="657" y="718"/>
                    <a:pt x="663" y="715"/>
                  </a:cubicBezTo>
                  <a:cubicBezTo>
                    <a:pt x="695" y="706"/>
                    <a:pt x="712" y="674"/>
                    <a:pt x="703" y="642"/>
                  </a:cubicBezTo>
                  <a:cubicBezTo>
                    <a:pt x="576" y="184"/>
                    <a:pt x="123" y="10"/>
                    <a:pt x="106" y="5"/>
                  </a:cubicBezTo>
                  <a:cubicBezTo>
                    <a:pt x="98" y="2"/>
                    <a:pt x="90" y="1"/>
                    <a:pt x="83"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4"/>
            <p:cNvSpPr/>
            <p:nvPr/>
          </p:nvSpPr>
          <p:spPr>
            <a:xfrm>
              <a:off x="3012825" y="1859700"/>
              <a:ext cx="9150" cy="7050"/>
            </a:xfrm>
            <a:custGeom>
              <a:rect b="b" l="l" r="r" t="t"/>
              <a:pathLst>
                <a:path extrusionOk="0" h="282" w="366">
                  <a:moveTo>
                    <a:pt x="279" y="1"/>
                  </a:moveTo>
                  <a:cubicBezTo>
                    <a:pt x="271" y="1"/>
                    <a:pt x="262" y="2"/>
                    <a:pt x="253" y="6"/>
                  </a:cubicBezTo>
                  <a:cubicBezTo>
                    <a:pt x="163" y="47"/>
                    <a:pt x="84" y="111"/>
                    <a:pt x="26" y="189"/>
                  </a:cubicBezTo>
                  <a:cubicBezTo>
                    <a:pt x="1" y="229"/>
                    <a:pt x="28" y="282"/>
                    <a:pt x="75" y="282"/>
                  </a:cubicBezTo>
                  <a:cubicBezTo>
                    <a:pt x="76" y="282"/>
                    <a:pt x="77" y="282"/>
                    <a:pt x="79" y="282"/>
                  </a:cubicBezTo>
                  <a:cubicBezTo>
                    <a:pt x="99" y="282"/>
                    <a:pt x="116" y="273"/>
                    <a:pt x="128" y="256"/>
                  </a:cubicBezTo>
                  <a:cubicBezTo>
                    <a:pt x="174" y="195"/>
                    <a:pt x="232" y="148"/>
                    <a:pt x="302" y="117"/>
                  </a:cubicBezTo>
                  <a:cubicBezTo>
                    <a:pt x="365" y="89"/>
                    <a:pt x="338" y="1"/>
                    <a:pt x="279"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4"/>
            <p:cNvSpPr/>
            <p:nvPr/>
          </p:nvSpPr>
          <p:spPr>
            <a:xfrm>
              <a:off x="3122850" y="1842275"/>
              <a:ext cx="27500" cy="40625"/>
            </a:xfrm>
            <a:custGeom>
              <a:rect b="b" l="l" r="r" t="t"/>
              <a:pathLst>
                <a:path extrusionOk="0" h="1625" w="1100">
                  <a:moveTo>
                    <a:pt x="567" y="0"/>
                  </a:moveTo>
                  <a:cubicBezTo>
                    <a:pt x="348" y="0"/>
                    <a:pt x="151" y="263"/>
                    <a:pt x="151" y="263"/>
                  </a:cubicBezTo>
                  <a:lnTo>
                    <a:pt x="0" y="1576"/>
                  </a:lnTo>
                  <a:cubicBezTo>
                    <a:pt x="77" y="1610"/>
                    <a:pt x="150" y="1625"/>
                    <a:pt x="219" y="1625"/>
                  </a:cubicBezTo>
                  <a:cubicBezTo>
                    <a:pt x="797" y="1625"/>
                    <a:pt x="1099" y="561"/>
                    <a:pt x="838" y="173"/>
                  </a:cubicBezTo>
                  <a:cubicBezTo>
                    <a:pt x="752" y="45"/>
                    <a:pt x="658" y="0"/>
                    <a:pt x="567"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4"/>
            <p:cNvSpPr/>
            <p:nvPr/>
          </p:nvSpPr>
          <p:spPr>
            <a:xfrm>
              <a:off x="3125075" y="1853800"/>
              <a:ext cx="17825" cy="17950"/>
            </a:xfrm>
            <a:custGeom>
              <a:rect b="b" l="l" r="r" t="t"/>
              <a:pathLst>
                <a:path extrusionOk="0" h="718" w="713">
                  <a:moveTo>
                    <a:pt x="629" y="1"/>
                  </a:moveTo>
                  <a:cubicBezTo>
                    <a:pt x="622" y="1"/>
                    <a:pt x="615" y="2"/>
                    <a:pt x="607" y="5"/>
                  </a:cubicBezTo>
                  <a:cubicBezTo>
                    <a:pt x="589" y="10"/>
                    <a:pt x="137" y="184"/>
                    <a:pt x="10" y="642"/>
                  </a:cubicBezTo>
                  <a:cubicBezTo>
                    <a:pt x="1" y="674"/>
                    <a:pt x="18" y="706"/>
                    <a:pt x="50" y="715"/>
                  </a:cubicBezTo>
                  <a:cubicBezTo>
                    <a:pt x="56" y="718"/>
                    <a:pt x="62" y="718"/>
                    <a:pt x="68" y="718"/>
                  </a:cubicBezTo>
                  <a:cubicBezTo>
                    <a:pt x="94" y="718"/>
                    <a:pt x="117" y="700"/>
                    <a:pt x="126" y="674"/>
                  </a:cubicBezTo>
                  <a:cubicBezTo>
                    <a:pt x="236" y="277"/>
                    <a:pt x="647" y="118"/>
                    <a:pt x="650" y="118"/>
                  </a:cubicBezTo>
                  <a:cubicBezTo>
                    <a:pt x="712" y="89"/>
                    <a:pt x="687" y="1"/>
                    <a:pt x="629"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4"/>
            <p:cNvSpPr/>
            <p:nvPr/>
          </p:nvSpPr>
          <p:spPr>
            <a:xfrm>
              <a:off x="3129800" y="1859700"/>
              <a:ext cx="9200" cy="7050"/>
            </a:xfrm>
            <a:custGeom>
              <a:rect b="b" l="l" r="r" t="t"/>
              <a:pathLst>
                <a:path extrusionOk="0" h="282" w="368">
                  <a:moveTo>
                    <a:pt x="88" y="1"/>
                  </a:moveTo>
                  <a:cubicBezTo>
                    <a:pt x="31" y="1"/>
                    <a:pt x="1" y="89"/>
                    <a:pt x="64" y="117"/>
                  </a:cubicBezTo>
                  <a:cubicBezTo>
                    <a:pt x="134" y="148"/>
                    <a:pt x="195" y="195"/>
                    <a:pt x="241" y="256"/>
                  </a:cubicBezTo>
                  <a:cubicBezTo>
                    <a:pt x="250" y="273"/>
                    <a:pt x="270" y="282"/>
                    <a:pt x="290" y="282"/>
                  </a:cubicBezTo>
                  <a:cubicBezTo>
                    <a:pt x="292" y="282"/>
                    <a:pt x="293" y="282"/>
                    <a:pt x="294" y="282"/>
                  </a:cubicBezTo>
                  <a:cubicBezTo>
                    <a:pt x="341" y="282"/>
                    <a:pt x="368" y="229"/>
                    <a:pt x="342" y="189"/>
                  </a:cubicBezTo>
                  <a:cubicBezTo>
                    <a:pt x="285" y="111"/>
                    <a:pt x="206" y="47"/>
                    <a:pt x="113" y="6"/>
                  </a:cubicBezTo>
                  <a:cubicBezTo>
                    <a:pt x="104" y="2"/>
                    <a:pt x="96" y="1"/>
                    <a:pt x="88"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4"/>
            <p:cNvSpPr/>
            <p:nvPr/>
          </p:nvSpPr>
          <p:spPr>
            <a:xfrm>
              <a:off x="3053550" y="1908850"/>
              <a:ext cx="46625" cy="49275"/>
            </a:xfrm>
            <a:custGeom>
              <a:rect b="b" l="l" r="r" t="t"/>
              <a:pathLst>
                <a:path extrusionOk="0" h="1971" w="1865">
                  <a:moveTo>
                    <a:pt x="1865" y="0"/>
                  </a:moveTo>
                  <a:lnTo>
                    <a:pt x="1" y="87"/>
                  </a:lnTo>
                  <a:lnTo>
                    <a:pt x="1" y="1409"/>
                  </a:lnTo>
                  <a:cubicBezTo>
                    <a:pt x="1" y="1409"/>
                    <a:pt x="425" y="1971"/>
                    <a:pt x="916" y="1971"/>
                  </a:cubicBezTo>
                  <a:cubicBezTo>
                    <a:pt x="933" y="1971"/>
                    <a:pt x="951" y="1970"/>
                    <a:pt x="969" y="1969"/>
                  </a:cubicBezTo>
                  <a:cubicBezTo>
                    <a:pt x="1485" y="1925"/>
                    <a:pt x="1865" y="1276"/>
                    <a:pt x="1865" y="1276"/>
                  </a:cubicBezTo>
                  <a:lnTo>
                    <a:pt x="1865" y="0"/>
                  </a:ln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4"/>
            <p:cNvSpPr/>
            <p:nvPr/>
          </p:nvSpPr>
          <p:spPr>
            <a:xfrm>
              <a:off x="3053550" y="1908850"/>
              <a:ext cx="46625" cy="24200"/>
            </a:xfrm>
            <a:custGeom>
              <a:rect b="b" l="l" r="r" t="t"/>
              <a:pathLst>
                <a:path extrusionOk="0" h="968" w="1865">
                  <a:moveTo>
                    <a:pt x="1865" y="0"/>
                  </a:moveTo>
                  <a:lnTo>
                    <a:pt x="1" y="90"/>
                  </a:lnTo>
                  <a:lnTo>
                    <a:pt x="1" y="910"/>
                  </a:lnTo>
                  <a:cubicBezTo>
                    <a:pt x="255" y="948"/>
                    <a:pt x="486" y="967"/>
                    <a:pt x="695" y="967"/>
                  </a:cubicBezTo>
                  <a:cubicBezTo>
                    <a:pt x="1229" y="967"/>
                    <a:pt x="1617" y="841"/>
                    <a:pt x="1865" y="565"/>
                  </a:cubicBezTo>
                  <a:lnTo>
                    <a:pt x="1865" y="0"/>
                  </a:ln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4"/>
            <p:cNvSpPr/>
            <p:nvPr/>
          </p:nvSpPr>
          <p:spPr>
            <a:xfrm>
              <a:off x="3019275" y="1787000"/>
              <a:ext cx="115125" cy="139850"/>
            </a:xfrm>
            <a:custGeom>
              <a:rect b="b" l="l" r="r" t="t"/>
              <a:pathLst>
                <a:path extrusionOk="0" h="5594" w="4605">
                  <a:moveTo>
                    <a:pt x="2214" y="0"/>
                  </a:moveTo>
                  <a:cubicBezTo>
                    <a:pt x="1719" y="0"/>
                    <a:pt x="1191" y="106"/>
                    <a:pt x="676" y="398"/>
                  </a:cubicBezTo>
                  <a:cubicBezTo>
                    <a:pt x="267" y="630"/>
                    <a:pt x="12" y="1059"/>
                    <a:pt x="0" y="1532"/>
                  </a:cubicBezTo>
                  <a:cubicBezTo>
                    <a:pt x="3" y="1650"/>
                    <a:pt x="3" y="1784"/>
                    <a:pt x="3" y="1926"/>
                  </a:cubicBezTo>
                  <a:lnTo>
                    <a:pt x="3" y="1998"/>
                  </a:lnTo>
                  <a:cubicBezTo>
                    <a:pt x="3" y="2059"/>
                    <a:pt x="9" y="2123"/>
                    <a:pt x="12" y="2187"/>
                  </a:cubicBezTo>
                  <a:cubicBezTo>
                    <a:pt x="12" y="2219"/>
                    <a:pt x="15" y="2253"/>
                    <a:pt x="15" y="2285"/>
                  </a:cubicBezTo>
                  <a:cubicBezTo>
                    <a:pt x="18" y="2317"/>
                    <a:pt x="21" y="2352"/>
                    <a:pt x="21" y="2387"/>
                  </a:cubicBezTo>
                  <a:cubicBezTo>
                    <a:pt x="21" y="2390"/>
                    <a:pt x="21" y="2393"/>
                    <a:pt x="21" y="2395"/>
                  </a:cubicBezTo>
                  <a:cubicBezTo>
                    <a:pt x="24" y="2427"/>
                    <a:pt x="26" y="2456"/>
                    <a:pt x="29" y="2485"/>
                  </a:cubicBezTo>
                  <a:cubicBezTo>
                    <a:pt x="47" y="2746"/>
                    <a:pt x="79" y="3001"/>
                    <a:pt x="125" y="3257"/>
                  </a:cubicBezTo>
                  <a:lnTo>
                    <a:pt x="128" y="3274"/>
                  </a:lnTo>
                  <a:cubicBezTo>
                    <a:pt x="134" y="3317"/>
                    <a:pt x="142" y="3361"/>
                    <a:pt x="151" y="3401"/>
                  </a:cubicBezTo>
                  <a:cubicBezTo>
                    <a:pt x="334" y="4297"/>
                    <a:pt x="719" y="5152"/>
                    <a:pt x="1514" y="5434"/>
                  </a:cubicBezTo>
                  <a:cubicBezTo>
                    <a:pt x="1823" y="5545"/>
                    <a:pt x="2100" y="5593"/>
                    <a:pt x="2347" y="5593"/>
                  </a:cubicBezTo>
                  <a:cubicBezTo>
                    <a:pt x="3602" y="5593"/>
                    <a:pt x="4106" y="4340"/>
                    <a:pt x="4332" y="3555"/>
                  </a:cubicBezTo>
                  <a:cubicBezTo>
                    <a:pt x="4355" y="3471"/>
                    <a:pt x="4378" y="3378"/>
                    <a:pt x="4398" y="3280"/>
                  </a:cubicBezTo>
                  <a:cubicBezTo>
                    <a:pt x="4401" y="3257"/>
                    <a:pt x="4407" y="3233"/>
                    <a:pt x="4410" y="3213"/>
                  </a:cubicBezTo>
                  <a:cubicBezTo>
                    <a:pt x="4410" y="3207"/>
                    <a:pt x="4413" y="3201"/>
                    <a:pt x="4413" y="3196"/>
                  </a:cubicBezTo>
                  <a:cubicBezTo>
                    <a:pt x="4505" y="2706"/>
                    <a:pt x="4552" y="2103"/>
                    <a:pt x="4575" y="1616"/>
                  </a:cubicBezTo>
                  <a:lnTo>
                    <a:pt x="4575" y="1601"/>
                  </a:lnTo>
                  <a:cubicBezTo>
                    <a:pt x="4604" y="1030"/>
                    <a:pt x="4259" y="505"/>
                    <a:pt x="3726" y="299"/>
                  </a:cubicBezTo>
                  <a:cubicBezTo>
                    <a:pt x="3313" y="141"/>
                    <a:pt x="2785" y="0"/>
                    <a:pt x="2214" y="0"/>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4"/>
            <p:cNvSpPr/>
            <p:nvPr/>
          </p:nvSpPr>
          <p:spPr>
            <a:xfrm>
              <a:off x="3022450" y="1866450"/>
              <a:ext cx="107225" cy="60375"/>
            </a:xfrm>
            <a:custGeom>
              <a:rect b="b" l="l" r="r" t="t"/>
              <a:pathLst>
                <a:path extrusionOk="0" h="2415" w="4289">
                  <a:moveTo>
                    <a:pt x="2588" y="748"/>
                  </a:moveTo>
                  <a:cubicBezTo>
                    <a:pt x="3351" y="748"/>
                    <a:pt x="3190" y="1240"/>
                    <a:pt x="3172" y="1357"/>
                  </a:cubicBezTo>
                  <a:cubicBezTo>
                    <a:pt x="3091" y="1435"/>
                    <a:pt x="3001" y="1505"/>
                    <a:pt x="2906" y="1560"/>
                  </a:cubicBezTo>
                  <a:cubicBezTo>
                    <a:pt x="2404" y="1830"/>
                    <a:pt x="2349" y="1789"/>
                    <a:pt x="2152" y="1798"/>
                  </a:cubicBezTo>
                  <a:cubicBezTo>
                    <a:pt x="2139" y="1798"/>
                    <a:pt x="2126" y="1798"/>
                    <a:pt x="2113" y="1798"/>
                  </a:cubicBezTo>
                  <a:cubicBezTo>
                    <a:pt x="1919" y="1798"/>
                    <a:pt x="1656" y="1738"/>
                    <a:pt x="1392" y="1589"/>
                  </a:cubicBezTo>
                  <a:cubicBezTo>
                    <a:pt x="1262" y="1511"/>
                    <a:pt x="1140" y="1418"/>
                    <a:pt x="1030" y="1316"/>
                  </a:cubicBezTo>
                  <a:cubicBezTo>
                    <a:pt x="1030" y="1316"/>
                    <a:pt x="870" y="767"/>
                    <a:pt x="1740" y="767"/>
                  </a:cubicBezTo>
                  <a:cubicBezTo>
                    <a:pt x="1849" y="767"/>
                    <a:pt x="1974" y="775"/>
                    <a:pt x="2117" y="795"/>
                  </a:cubicBezTo>
                  <a:cubicBezTo>
                    <a:pt x="2304" y="762"/>
                    <a:pt x="2459" y="748"/>
                    <a:pt x="2588" y="748"/>
                  </a:cubicBezTo>
                  <a:close/>
                  <a:moveTo>
                    <a:pt x="4089" y="0"/>
                  </a:moveTo>
                  <a:cubicBezTo>
                    <a:pt x="3970" y="238"/>
                    <a:pt x="3839" y="467"/>
                    <a:pt x="3694" y="690"/>
                  </a:cubicBezTo>
                  <a:cubicBezTo>
                    <a:pt x="3600" y="481"/>
                    <a:pt x="3357" y="419"/>
                    <a:pt x="3102" y="419"/>
                  </a:cubicBezTo>
                  <a:cubicBezTo>
                    <a:pt x="2729" y="419"/>
                    <a:pt x="2332" y="551"/>
                    <a:pt x="2332" y="551"/>
                  </a:cubicBezTo>
                  <a:cubicBezTo>
                    <a:pt x="2262" y="573"/>
                    <a:pt x="2190" y="584"/>
                    <a:pt x="2117" y="584"/>
                  </a:cubicBezTo>
                  <a:cubicBezTo>
                    <a:pt x="2045" y="584"/>
                    <a:pt x="1972" y="573"/>
                    <a:pt x="1903" y="551"/>
                  </a:cubicBezTo>
                  <a:lnTo>
                    <a:pt x="1897" y="551"/>
                  </a:lnTo>
                  <a:cubicBezTo>
                    <a:pt x="1897" y="551"/>
                    <a:pt x="1524" y="434"/>
                    <a:pt x="1162" y="434"/>
                  </a:cubicBezTo>
                  <a:cubicBezTo>
                    <a:pt x="891" y="434"/>
                    <a:pt x="625" y="500"/>
                    <a:pt x="529" y="731"/>
                  </a:cubicBezTo>
                  <a:cubicBezTo>
                    <a:pt x="386" y="519"/>
                    <a:pt x="285" y="281"/>
                    <a:pt x="230" y="32"/>
                  </a:cubicBezTo>
                  <a:lnTo>
                    <a:pt x="1" y="79"/>
                  </a:lnTo>
                  <a:lnTo>
                    <a:pt x="4" y="96"/>
                  </a:lnTo>
                  <a:cubicBezTo>
                    <a:pt x="175" y="1035"/>
                    <a:pt x="560" y="1960"/>
                    <a:pt x="1390" y="2256"/>
                  </a:cubicBezTo>
                  <a:cubicBezTo>
                    <a:pt x="1698" y="2366"/>
                    <a:pt x="1975" y="2414"/>
                    <a:pt x="2222" y="2414"/>
                  </a:cubicBezTo>
                  <a:cubicBezTo>
                    <a:pt x="3478" y="2414"/>
                    <a:pt x="3982" y="1162"/>
                    <a:pt x="4207" y="377"/>
                  </a:cubicBezTo>
                  <a:cubicBezTo>
                    <a:pt x="4236" y="273"/>
                    <a:pt x="4263" y="157"/>
                    <a:pt x="4286" y="32"/>
                  </a:cubicBezTo>
                  <a:cubicBezTo>
                    <a:pt x="4286" y="26"/>
                    <a:pt x="4289" y="21"/>
                    <a:pt x="4289" y="15"/>
                  </a:cubicBezTo>
                  <a:lnTo>
                    <a:pt x="4089" y="0"/>
                  </a:ln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4"/>
            <p:cNvSpPr/>
            <p:nvPr/>
          </p:nvSpPr>
          <p:spPr>
            <a:xfrm>
              <a:off x="3047975" y="1846875"/>
              <a:ext cx="7850" cy="12350"/>
            </a:xfrm>
            <a:custGeom>
              <a:rect b="b" l="l" r="r" t="t"/>
              <a:pathLst>
                <a:path extrusionOk="0" h="494" w="314">
                  <a:moveTo>
                    <a:pt x="157" y="0"/>
                  </a:moveTo>
                  <a:cubicBezTo>
                    <a:pt x="70" y="0"/>
                    <a:pt x="0" y="108"/>
                    <a:pt x="0" y="247"/>
                  </a:cubicBezTo>
                  <a:cubicBezTo>
                    <a:pt x="0" y="383"/>
                    <a:pt x="70" y="493"/>
                    <a:pt x="157" y="493"/>
                  </a:cubicBezTo>
                  <a:cubicBezTo>
                    <a:pt x="241" y="493"/>
                    <a:pt x="313" y="383"/>
                    <a:pt x="313" y="247"/>
                  </a:cubicBezTo>
                  <a:cubicBezTo>
                    <a:pt x="313" y="111"/>
                    <a:pt x="241" y="0"/>
                    <a:pt x="157"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4"/>
            <p:cNvSpPr/>
            <p:nvPr/>
          </p:nvSpPr>
          <p:spPr>
            <a:xfrm>
              <a:off x="3094075" y="1846725"/>
              <a:ext cx="7850" cy="12350"/>
            </a:xfrm>
            <a:custGeom>
              <a:rect b="b" l="l" r="r" t="t"/>
              <a:pathLst>
                <a:path extrusionOk="0" h="494" w="314">
                  <a:moveTo>
                    <a:pt x="157" y="1"/>
                  </a:moveTo>
                  <a:cubicBezTo>
                    <a:pt x="70" y="1"/>
                    <a:pt x="0" y="108"/>
                    <a:pt x="0" y="247"/>
                  </a:cubicBezTo>
                  <a:cubicBezTo>
                    <a:pt x="0" y="383"/>
                    <a:pt x="70" y="494"/>
                    <a:pt x="157" y="494"/>
                  </a:cubicBezTo>
                  <a:cubicBezTo>
                    <a:pt x="244" y="494"/>
                    <a:pt x="313" y="383"/>
                    <a:pt x="313" y="247"/>
                  </a:cubicBezTo>
                  <a:cubicBezTo>
                    <a:pt x="313" y="111"/>
                    <a:pt x="244" y="1"/>
                    <a:pt x="157"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4"/>
            <p:cNvSpPr/>
            <p:nvPr/>
          </p:nvSpPr>
          <p:spPr>
            <a:xfrm>
              <a:off x="3088925" y="1829275"/>
              <a:ext cx="22625" cy="8625"/>
            </a:xfrm>
            <a:custGeom>
              <a:rect b="b" l="l" r="r" t="t"/>
              <a:pathLst>
                <a:path extrusionOk="0" h="345" w="905">
                  <a:moveTo>
                    <a:pt x="351" y="1"/>
                  </a:moveTo>
                  <a:cubicBezTo>
                    <a:pt x="235" y="1"/>
                    <a:pt x="112" y="18"/>
                    <a:pt x="0" y="67"/>
                  </a:cubicBezTo>
                  <a:lnTo>
                    <a:pt x="35" y="278"/>
                  </a:lnTo>
                  <a:cubicBezTo>
                    <a:pt x="35" y="278"/>
                    <a:pt x="149" y="269"/>
                    <a:pt x="299" y="269"/>
                  </a:cubicBezTo>
                  <a:cubicBezTo>
                    <a:pt x="483" y="269"/>
                    <a:pt x="721" y="283"/>
                    <a:pt x="876" y="345"/>
                  </a:cubicBezTo>
                  <a:cubicBezTo>
                    <a:pt x="905" y="264"/>
                    <a:pt x="905" y="177"/>
                    <a:pt x="876" y="99"/>
                  </a:cubicBezTo>
                  <a:cubicBezTo>
                    <a:pt x="876" y="99"/>
                    <a:pt x="630" y="1"/>
                    <a:pt x="351"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4"/>
            <p:cNvSpPr/>
            <p:nvPr/>
          </p:nvSpPr>
          <p:spPr>
            <a:xfrm>
              <a:off x="3038050" y="1829275"/>
              <a:ext cx="22625" cy="8625"/>
            </a:xfrm>
            <a:custGeom>
              <a:rect b="b" l="l" r="r" t="t"/>
              <a:pathLst>
                <a:path extrusionOk="0" h="345" w="905">
                  <a:moveTo>
                    <a:pt x="554" y="1"/>
                  </a:moveTo>
                  <a:cubicBezTo>
                    <a:pt x="275" y="1"/>
                    <a:pt x="29" y="99"/>
                    <a:pt x="29" y="99"/>
                  </a:cubicBezTo>
                  <a:cubicBezTo>
                    <a:pt x="0" y="177"/>
                    <a:pt x="0" y="264"/>
                    <a:pt x="29" y="345"/>
                  </a:cubicBezTo>
                  <a:cubicBezTo>
                    <a:pt x="184" y="283"/>
                    <a:pt x="422" y="269"/>
                    <a:pt x="606" y="269"/>
                  </a:cubicBezTo>
                  <a:cubicBezTo>
                    <a:pt x="756" y="269"/>
                    <a:pt x="870" y="278"/>
                    <a:pt x="870" y="278"/>
                  </a:cubicBezTo>
                  <a:lnTo>
                    <a:pt x="905" y="67"/>
                  </a:lnTo>
                  <a:cubicBezTo>
                    <a:pt x="793" y="18"/>
                    <a:pt x="670" y="1"/>
                    <a:pt x="554"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4"/>
            <p:cNvSpPr/>
            <p:nvPr/>
          </p:nvSpPr>
          <p:spPr>
            <a:xfrm>
              <a:off x="3071675" y="1849175"/>
              <a:ext cx="13175" cy="29675"/>
            </a:xfrm>
            <a:custGeom>
              <a:rect b="b" l="l" r="r" t="t"/>
              <a:pathLst>
                <a:path extrusionOk="0" h="1187" w="527">
                  <a:moveTo>
                    <a:pt x="120" y="1"/>
                  </a:moveTo>
                  <a:cubicBezTo>
                    <a:pt x="92" y="1"/>
                    <a:pt x="64" y="18"/>
                    <a:pt x="61" y="56"/>
                  </a:cubicBezTo>
                  <a:cubicBezTo>
                    <a:pt x="58" y="85"/>
                    <a:pt x="0" y="784"/>
                    <a:pt x="24" y="1007"/>
                  </a:cubicBezTo>
                  <a:cubicBezTo>
                    <a:pt x="26" y="1068"/>
                    <a:pt x="61" y="1123"/>
                    <a:pt x="113" y="1155"/>
                  </a:cubicBezTo>
                  <a:cubicBezTo>
                    <a:pt x="154" y="1175"/>
                    <a:pt x="197" y="1187"/>
                    <a:pt x="244" y="1187"/>
                  </a:cubicBezTo>
                  <a:cubicBezTo>
                    <a:pt x="319" y="1184"/>
                    <a:pt x="395" y="1167"/>
                    <a:pt x="464" y="1141"/>
                  </a:cubicBezTo>
                  <a:cubicBezTo>
                    <a:pt x="526" y="1110"/>
                    <a:pt x="498" y="1023"/>
                    <a:pt x="440" y="1023"/>
                  </a:cubicBezTo>
                  <a:cubicBezTo>
                    <a:pt x="433" y="1023"/>
                    <a:pt x="426" y="1025"/>
                    <a:pt x="418" y="1028"/>
                  </a:cubicBezTo>
                  <a:cubicBezTo>
                    <a:pt x="379" y="1044"/>
                    <a:pt x="305" y="1065"/>
                    <a:pt x="243" y="1065"/>
                  </a:cubicBezTo>
                  <a:cubicBezTo>
                    <a:pt x="216" y="1065"/>
                    <a:pt x="192" y="1061"/>
                    <a:pt x="174" y="1051"/>
                  </a:cubicBezTo>
                  <a:cubicBezTo>
                    <a:pt x="157" y="1036"/>
                    <a:pt x="145" y="1016"/>
                    <a:pt x="145" y="993"/>
                  </a:cubicBezTo>
                  <a:cubicBezTo>
                    <a:pt x="125" y="781"/>
                    <a:pt x="180" y="74"/>
                    <a:pt x="180" y="65"/>
                  </a:cubicBezTo>
                  <a:cubicBezTo>
                    <a:pt x="185" y="23"/>
                    <a:pt x="152" y="1"/>
                    <a:pt x="120" y="1"/>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4"/>
            <p:cNvSpPr/>
            <p:nvPr/>
          </p:nvSpPr>
          <p:spPr>
            <a:xfrm>
              <a:off x="3056100" y="1890350"/>
              <a:ext cx="39075" cy="17650"/>
            </a:xfrm>
            <a:custGeom>
              <a:rect b="b" l="l" r="r" t="t"/>
              <a:pathLst>
                <a:path extrusionOk="0" h="706" w="1563">
                  <a:moveTo>
                    <a:pt x="0" y="1"/>
                  </a:moveTo>
                  <a:cubicBezTo>
                    <a:pt x="102" y="352"/>
                    <a:pt x="389" y="700"/>
                    <a:pt x="783" y="705"/>
                  </a:cubicBezTo>
                  <a:cubicBezTo>
                    <a:pt x="1174" y="700"/>
                    <a:pt x="1461" y="352"/>
                    <a:pt x="15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4"/>
            <p:cNvSpPr/>
            <p:nvPr/>
          </p:nvSpPr>
          <p:spPr>
            <a:xfrm>
              <a:off x="3019275" y="1787000"/>
              <a:ext cx="115125" cy="85050"/>
            </a:xfrm>
            <a:custGeom>
              <a:rect b="b" l="l" r="r" t="t"/>
              <a:pathLst>
                <a:path extrusionOk="0" h="3402" w="4605">
                  <a:moveTo>
                    <a:pt x="2214" y="0"/>
                  </a:moveTo>
                  <a:cubicBezTo>
                    <a:pt x="1719" y="0"/>
                    <a:pt x="1191" y="106"/>
                    <a:pt x="676" y="398"/>
                  </a:cubicBezTo>
                  <a:cubicBezTo>
                    <a:pt x="267" y="630"/>
                    <a:pt x="12" y="1059"/>
                    <a:pt x="0" y="1532"/>
                  </a:cubicBezTo>
                  <a:cubicBezTo>
                    <a:pt x="3" y="1650"/>
                    <a:pt x="3" y="1784"/>
                    <a:pt x="3" y="1926"/>
                  </a:cubicBezTo>
                  <a:lnTo>
                    <a:pt x="3" y="1998"/>
                  </a:lnTo>
                  <a:cubicBezTo>
                    <a:pt x="3" y="2059"/>
                    <a:pt x="9" y="2123"/>
                    <a:pt x="12" y="2187"/>
                  </a:cubicBezTo>
                  <a:cubicBezTo>
                    <a:pt x="12" y="2219"/>
                    <a:pt x="15" y="2253"/>
                    <a:pt x="15" y="2285"/>
                  </a:cubicBezTo>
                  <a:cubicBezTo>
                    <a:pt x="18" y="2317"/>
                    <a:pt x="21" y="2352"/>
                    <a:pt x="21" y="2387"/>
                  </a:cubicBezTo>
                  <a:cubicBezTo>
                    <a:pt x="21" y="2390"/>
                    <a:pt x="21" y="2393"/>
                    <a:pt x="21" y="2395"/>
                  </a:cubicBezTo>
                  <a:cubicBezTo>
                    <a:pt x="24" y="2427"/>
                    <a:pt x="26" y="2456"/>
                    <a:pt x="29" y="2485"/>
                  </a:cubicBezTo>
                  <a:cubicBezTo>
                    <a:pt x="47" y="2746"/>
                    <a:pt x="79" y="3001"/>
                    <a:pt x="125" y="3257"/>
                  </a:cubicBezTo>
                  <a:lnTo>
                    <a:pt x="128" y="3274"/>
                  </a:lnTo>
                  <a:cubicBezTo>
                    <a:pt x="134" y="3317"/>
                    <a:pt x="142" y="3361"/>
                    <a:pt x="151" y="3401"/>
                  </a:cubicBezTo>
                  <a:lnTo>
                    <a:pt x="360" y="3245"/>
                  </a:lnTo>
                  <a:cubicBezTo>
                    <a:pt x="348" y="3112"/>
                    <a:pt x="241" y="2227"/>
                    <a:pt x="255" y="2143"/>
                  </a:cubicBezTo>
                  <a:cubicBezTo>
                    <a:pt x="316" y="1850"/>
                    <a:pt x="667" y="1537"/>
                    <a:pt x="586" y="1256"/>
                  </a:cubicBezTo>
                  <a:cubicBezTo>
                    <a:pt x="505" y="975"/>
                    <a:pt x="383" y="607"/>
                    <a:pt x="603" y="557"/>
                  </a:cubicBezTo>
                  <a:cubicBezTo>
                    <a:pt x="756" y="523"/>
                    <a:pt x="1237" y="509"/>
                    <a:pt x="1705" y="509"/>
                  </a:cubicBezTo>
                  <a:cubicBezTo>
                    <a:pt x="1913" y="509"/>
                    <a:pt x="2118" y="512"/>
                    <a:pt x="2291" y="517"/>
                  </a:cubicBezTo>
                  <a:cubicBezTo>
                    <a:pt x="2337" y="518"/>
                    <a:pt x="2385" y="519"/>
                    <a:pt x="2435" y="519"/>
                  </a:cubicBezTo>
                  <a:cubicBezTo>
                    <a:pt x="2642" y="519"/>
                    <a:pt x="2871" y="509"/>
                    <a:pt x="3092" y="509"/>
                  </a:cubicBezTo>
                  <a:cubicBezTo>
                    <a:pt x="3452" y="509"/>
                    <a:pt x="3790" y="536"/>
                    <a:pt x="3975" y="679"/>
                  </a:cubicBezTo>
                  <a:cubicBezTo>
                    <a:pt x="4297" y="931"/>
                    <a:pt x="3369" y="1436"/>
                    <a:pt x="4085" y="1656"/>
                  </a:cubicBezTo>
                  <a:cubicBezTo>
                    <a:pt x="4311" y="1726"/>
                    <a:pt x="4233" y="2906"/>
                    <a:pt x="4204" y="3181"/>
                  </a:cubicBezTo>
                  <a:lnTo>
                    <a:pt x="4398" y="3280"/>
                  </a:lnTo>
                  <a:cubicBezTo>
                    <a:pt x="4401" y="3257"/>
                    <a:pt x="4407" y="3233"/>
                    <a:pt x="4410" y="3213"/>
                  </a:cubicBezTo>
                  <a:cubicBezTo>
                    <a:pt x="4410" y="3207"/>
                    <a:pt x="4413" y="3201"/>
                    <a:pt x="4413" y="3196"/>
                  </a:cubicBezTo>
                  <a:cubicBezTo>
                    <a:pt x="4505" y="2706"/>
                    <a:pt x="4552" y="2103"/>
                    <a:pt x="4575" y="1616"/>
                  </a:cubicBezTo>
                  <a:lnTo>
                    <a:pt x="4575" y="1601"/>
                  </a:lnTo>
                  <a:cubicBezTo>
                    <a:pt x="4604" y="1030"/>
                    <a:pt x="4259" y="505"/>
                    <a:pt x="3726" y="299"/>
                  </a:cubicBezTo>
                  <a:cubicBezTo>
                    <a:pt x="3313" y="141"/>
                    <a:pt x="2785" y="0"/>
                    <a:pt x="2214"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4"/>
            <p:cNvSpPr/>
            <p:nvPr/>
          </p:nvSpPr>
          <p:spPr>
            <a:xfrm>
              <a:off x="2946350" y="1940650"/>
              <a:ext cx="263850" cy="496625"/>
            </a:xfrm>
            <a:custGeom>
              <a:rect b="b" l="l" r="r" t="t"/>
              <a:pathLst>
                <a:path extrusionOk="0" h="19865" w="10554">
                  <a:moveTo>
                    <a:pt x="6150" y="1"/>
                  </a:moveTo>
                  <a:cubicBezTo>
                    <a:pt x="6089" y="99"/>
                    <a:pt x="5724" y="653"/>
                    <a:pt x="5257" y="694"/>
                  </a:cubicBezTo>
                  <a:cubicBezTo>
                    <a:pt x="5241" y="695"/>
                    <a:pt x="5225" y="696"/>
                    <a:pt x="5209" y="696"/>
                  </a:cubicBezTo>
                  <a:cubicBezTo>
                    <a:pt x="4713" y="696"/>
                    <a:pt x="4286" y="21"/>
                    <a:pt x="4286" y="21"/>
                  </a:cubicBezTo>
                  <a:cubicBezTo>
                    <a:pt x="4048" y="186"/>
                    <a:pt x="3642" y="410"/>
                    <a:pt x="3178" y="659"/>
                  </a:cubicBezTo>
                  <a:cubicBezTo>
                    <a:pt x="2903" y="810"/>
                    <a:pt x="2601" y="969"/>
                    <a:pt x="2309" y="1134"/>
                  </a:cubicBezTo>
                  <a:cubicBezTo>
                    <a:pt x="1590" y="1540"/>
                    <a:pt x="911" y="1964"/>
                    <a:pt x="659" y="2306"/>
                  </a:cubicBezTo>
                  <a:cubicBezTo>
                    <a:pt x="453" y="2593"/>
                    <a:pt x="308" y="4616"/>
                    <a:pt x="207" y="7182"/>
                  </a:cubicBezTo>
                  <a:cubicBezTo>
                    <a:pt x="204" y="7254"/>
                    <a:pt x="201" y="7324"/>
                    <a:pt x="198" y="7396"/>
                  </a:cubicBezTo>
                  <a:cubicBezTo>
                    <a:pt x="33" y="11852"/>
                    <a:pt x="1" y="17810"/>
                    <a:pt x="15" y="19201"/>
                  </a:cubicBezTo>
                  <a:cubicBezTo>
                    <a:pt x="833" y="19407"/>
                    <a:pt x="1659" y="19567"/>
                    <a:pt x="2497" y="19680"/>
                  </a:cubicBezTo>
                  <a:cubicBezTo>
                    <a:pt x="2952" y="19741"/>
                    <a:pt x="3407" y="19787"/>
                    <a:pt x="3865" y="19816"/>
                  </a:cubicBezTo>
                  <a:cubicBezTo>
                    <a:pt x="4334" y="19849"/>
                    <a:pt x="4803" y="19864"/>
                    <a:pt x="5274" y="19864"/>
                  </a:cubicBezTo>
                  <a:cubicBezTo>
                    <a:pt x="5467" y="19864"/>
                    <a:pt x="5661" y="19862"/>
                    <a:pt x="5854" y="19857"/>
                  </a:cubicBezTo>
                  <a:cubicBezTo>
                    <a:pt x="6257" y="19845"/>
                    <a:pt x="6657" y="19822"/>
                    <a:pt x="7060" y="19787"/>
                  </a:cubicBezTo>
                  <a:cubicBezTo>
                    <a:pt x="7133" y="19781"/>
                    <a:pt x="7208" y="19775"/>
                    <a:pt x="7280" y="19767"/>
                  </a:cubicBezTo>
                  <a:cubicBezTo>
                    <a:pt x="7504" y="19746"/>
                    <a:pt x="7727" y="19720"/>
                    <a:pt x="7950" y="19691"/>
                  </a:cubicBezTo>
                  <a:cubicBezTo>
                    <a:pt x="8817" y="19581"/>
                    <a:pt x="9675" y="19416"/>
                    <a:pt x="10522" y="19201"/>
                  </a:cubicBezTo>
                  <a:cubicBezTo>
                    <a:pt x="10536" y="18033"/>
                    <a:pt x="10553" y="13737"/>
                    <a:pt x="10484" y="9777"/>
                  </a:cubicBezTo>
                  <a:cubicBezTo>
                    <a:pt x="10481" y="9547"/>
                    <a:pt x="10475" y="9321"/>
                    <a:pt x="10472" y="9098"/>
                  </a:cubicBezTo>
                  <a:cubicBezTo>
                    <a:pt x="10466" y="8771"/>
                    <a:pt x="10458" y="8446"/>
                    <a:pt x="10449" y="8127"/>
                  </a:cubicBezTo>
                  <a:cubicBezTo>
                    <a:pt x="10449" y="8086"/>
                    <a:pt x="10446" y="8043"/>
                    <a:pt x="10446" y="8002"/>
                  </a:cubicBezTo>
                  <a:cubicBezTo>
                    <a:pt x="10446" y="7947"/>
                    <a:pt x="10443" y="7892"/>
                    <a:pt x="10443" y="7837"/>
                  </a:cubicBezTo>
                  <a:cubicBezTo>
                    <a:pt x="10435" y="7579"/>
                    <a:pt x="10429" y="7321"/>
                    <a:pt x="10420" y="7072"/>
                  </a:cubicBezTo>
                  <a:cubicBezTo>
                    <a:pt x="10417" y="6991"/>
                    <a:pt x="10417" y="6906"/>
                    <a:pt x="10411" y="6825"/>
                  </a:cubicBezTo>
                  <a:lnTo>
                    <a:pt x="10411" y="6796"/>
                  </a:lnTo>
                  <a:cubicBezTo>
                    <a:pt x="10408" y="6718"/>
                    <a:pt x="10408" y="6640"/>
                    <a:pt x="10403" y="6561"/>
                  </a:cubicBezTo>
                  <a:cubicBezTo>
                    <a:pt x="10324" y="4338"/>
                    <a:pt x="10203" y="2651"/>
                    <a:pt x="10014" y="2390"/>
                  </a:cubicBezTo>
                  <a:cubicBezTo>
                    <a:pt x="9884" y="2210"/>
                    <a:pt x="9620" y="2001"/>
                    <a:pt x="9284" y="1784"/>
                  </a:cubicBezTo>
                  <a:cubicBezTo>
                    <a:pt x="8950" y="1566"/>
                    <a:pt x="8550" y="1337"/>
                    <a:pt x="8141" y="1117"/>
                  </a:cubicBezTo>
                  <a:cubicBezTo>
                    <a:pt x="7866" y="969"/>
                    <a:pt x="7588" y="821"/>
                    <a:pt x="7327" y="685"/>
                  </a:cubicBezTo>
                  <a:cubicBezTo>
                    <a:pt x="7156" y="595"/>
                    <a:pt x="6993" y="508"/>
                    <a:pt x="6846" y="427"/>
                  </a:cubicBezTo>
                  <a:cubicBezTo>
                    <a:pt x="6619" y="308"/>
                    <a:pt x="6399" y="175"/>
                    <a:pt x="6190" y="30"/>
                  </a:cubicBezTo>
                  <a:lnTo>
                    <a:pt x="6150" y="1"/>
                  </a:lnTo>
                  <a:close/>
                </a:path>
              </a:pathLst>
            </a:custGeom>
            <a:solidFill>
              <a:srgbClr val="F560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4"/>
            <p:cNvSpPr/>
            <p:nvPr/>
          </p:nvSpPr>
          <p:spPr>
            <a:xfrm>
              <a:off x="3001200" y="2275750"/>
              <a:ext cx="147900" cy="75650"/>
            </a:xfrm>
            <a:custGeom>
              <a:rect b="b" l="l" r="r" t="t"/>
              <a:pathLst>
                <a:path extrusionOk="0" h="3026" w="5916">
                  <a:moveTo>
                    <a:pt x="118" y="0"/>
                  </a:moveTo>
                  <a:cubicBezTo>
                    <a:pt x="56" y="0"/>
                    <a:pt x="1" y="73"/>
                    <a:pt x="51" y="135"/>
                  </a:cubicBezTo>
                  <a:cubicBezTo>
                    <a:pt x="57" y="144"/>
                    <a:pt x="665" y="863"/>
                    <a:pt x="1674" y="1573"/>
                  </a:cubicBezTo>
                  <a:cubicBezTo>
                    <a:pt x="2605" y="2232"/>
                    <a:pt x="4078" y="3017"/>
                    <a:pt x="5802" y="3023"/>
                  </a:cubicBezTo>
                  <a:lnTo>
                    <a:pt x="5802" y="3026"/>
                  </a:lnTo>
                  <a:cubicBezTo>
                    <a:pt x="5916" y="3026"/>
                    <a:pt x="5916" y="2861"/>
                    <a:pt x="5802" y="2861"/>
                  </a:cubicBezTo>
                  <a:cubicBezTo>
                    <a:pt x="4124" y="2852"/>
                    <a:pt x="2686" y="2084"/>
                    <a:pt x="1773" y="1443"/>
                  </a:cubicBezTo>
                  <a:cubicBezTo>
                    <a:pt x="781" y="744"/>
                    <a:pt x="184" y="37"/>
                    <a:pt x="178" y="28"/>
                  </a:cubicBezTo>
                  <a:cubicBezTo>
                    <a:pt x="160" y="8"/>
                    <a:pt x="139" y="0"/>
                    <a:pt x="118" y="0"/>
                  </a:cubicBezTo>
                  <a:close/>
                </a:path>
              </a:pathLst>
            </a:custGeom>
            <a:solidFill>
              <a:srgbClr val="F01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4"/>
            <p:cNvSpPr/>
            <p:nvPr/>
          </p:nvSpPr>
          <p:spPr>
            <a:xfrm>
              <a:off x="3022825" y="2339775"/>
              <a:ext cx="90625" cy="26275"/>
            </a:xfrm>
            <a:custGeom>
              <a:rect b="b" l="l" r="r" t="t"/>
              <a:pathLst>
                <a:path extrusionOk="0" h="1051" w="3625">
                  <a:moveTo>
                    <a:pt x="123" y="0"/>
                  </a:moveTo>
                  <a:cubicBezTo>
                    <a:pt x="48" y="0"/>
                    <a:pt x="1" y="111"/>
                    <a:pt x="82" y="158"/>
                  </a:cubicBezTo>
                  <a:cubicBezTo>
                    <a:pt x="151" y="195"/>
                    <a:pt x="1644" y="1050"/>
                    <a:pt x="3140" y="1050"/>
                  </a:cubicBezTo>
                  <a:cubicBezTo>
                    <a:pt x="3265" y="1048"/>
                    <a:pt x="3389" y="1042"/>
                    <a:pt x="3514" y="1030"/>
                  </a:cubicBezTo>
                  <a:cubicBezTo>
                    <a:pt x="3624" y="1022"/>
                    <a:pt x="3614" y="864"/>
                    <a:pt x="3513" y="864"/>
                  </a:cubicBezTo>
                  <a:cubicBezTo>
                    <a:pt x="3507" y="864"/>
                    <a:pt x="3502" y="864"/>
                    <a:pt x="3497" y="865"/>
                  </a:cubicBezTo>
                  <a:cubicBezTo>
                    <a:pt x="3381" y="877"/>
                    <a:pt x="3264" y="883"/>
                    <a:pt x="3146" y="883"/>
                  </a:cubicBezTo>
                  <a:cubicBezTo>
                    <a:pt x="1690" y="883"/>
                    <a:pt x="182" y="21"/>
                    <a:pt x="166" y="13"/>
                  </a:cubicBezTo>
                  <a:cubicBezTo>
                    <a:pt x="151" y="4"/>
                    <a:pt x="136" y="0"/>
                    <a:pt x="123" y="0"/>
                  </a:cubicBezTo>
                  <a:close/>
                </a:path>
              </a:pathLst>
            </a:custGeom>
            <a:solidFill>
              <a:srgbClr val="F01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4"/>
            <p:cNvSpPr/>
            <p:nvPr/>
          </p:nvSpPr>
          <p:spPr>
            <a:xfrm>
              <a:off x="3042025" y="1962675"/>
              <a:ext cx="75750" cy="49625"/>
            </a:xfrm>
            <a:custGeom>
              <a:rect b="b" l="l" r="r" t="t"/>
              <a:pathLst>
                <a:path extrusionOk="0" h="1985" w="3030">
                  <a:moveTo>
                    <a:pt x="2917" y="0"/>
                  </a:moveTo>
                  <a:cubicBezTo>
                    <a:pt x="2888" y="0"/>
                    <a:pt x="2859" y="16"/>
                    <a:pt x="2845" y="53"/>
                  </a:cubicBezTo>
                  <a:cubicBezTo>
                    <a:pt x="2836" y="68"/>
                    <a:pt x="2201" y="1419"/>
                    <a:pt x="99" y="1819"/>
                  </a:cubicBezTo>
                  <a:cubicBezTo>
                    <a:pt x="1" y="1836"/>
                    <a:pt x="15" y="1984"/>
                    <a:pt x="117" y="1984"/>
                  </a:cubicBezTo>
                  <a:cubicBezTo>
                    <a:pt x="120" y="1984"/>
                    <a:pt x="125" y="1981"/>
                    <a:pt x="131" y="1981"/>
                  </a:cubicBezTo>
                  <a:cubicBezTo>
                    <a:pt x="2317" y="1567"/>
                    <a:pt x="2969" y="181"/>
                    <a:pt x="2995" y="120"/>
                  </a:cubicBezTo>
                  <a:cubicBezTo>
                    <a:pt x="3029" y="54"/>
                    <a:pt x="2973" y="0"/>
                    <a:pt x="2917" y="0"/>
                  </a:cubicBezTo>
                  <a:close/>
                </a:path>
              </a:pathLst>
            </a:custGeom>
            <a:solidFill>
              <a:srgbClr val="F01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4"/>
            <p:cNvSpPr/>
            <p:nvPr/>
          </p:nvSpPr>
          <p:spPr>
            <a:xfrm>
              <a:off x="3122850" y="2063300"/>
              <a:ext cx="51825" cy="56325"/>
            </a:xfrm>
            <a:custGeom>
              <a:rect b="b" l="l" r="r" t="t"/>
              <a:pathLst>
                <a:path extrusionOk="0" h="2253" w="2073">
                  <a:moveTo>
                    <a:pt x="0" y="0"/>
                  </a:moveTo>
                  <a:lnTo>
                    <a:pt x="0" y="1934"/>
                  </a:lnTo>
                  <a:cubicBezTo>
                    <a:pt x="0" y="2111"/>
                    <a:pt x="142" y="2253"/>
                    <a:pt x="319" y="2253"/>
                  </a:cubicBezTo>
                  <a:lnTo>
                    <a:pt x="1754" y="2253"/>
                  </a:lnTo>
                  <a:cubicBezTo>
                    <a:pt x="1931" y="2253"/>
                    <a:pt x="2073" y="2111"/>
                    <a:pt x="2073" y="1934"/>
                  </a:cubicBezTo>
                  <a:lnTo>
                    <a:pt x="2073" y="0"/>
                  </a:lnTo>
                  <a:close/>
                </a:path>
              </a:pathLst>
            </a:custGeom>
            <a:solidFill>
              <a:srgbClr val="F01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4"/>
            <p:cNvSpPr/>
            <p:nvPr/>
          </p:nvSpPr>
          <p:spPr>
            <a:xfrm>
              <a:off x="2862225" y="2031975"/>
              <a:ext cx="116350" cy="418075"/>
            </a:xfrm>
            <a:custGeom>
              <a:rect b="b" l="l" r="r" t="t"/>
              <a:pathLst>
                <a:path extrusionOk="0" h="16723" w="4654">
                  <a:moveTo>
                    <a:pt x="3359" y="1"/>
                  </a:moveTo>
                  <a:cubicBezTo>
                    <a:pt x="3325" y="1"/>
                    <a:pt x="3289" y="4"/>
                    <a:pt x="3253" y="12"/>
                  </a:cubicBezTo>
                  <a:cubicBezTo>
                    <a:pt x="3253" y="12"/>
                    <a:pt x="2786" y="1566"/>
                    <a:pt x="2287" y="3317"/>
                  </a:cubicBezTo>
                  <a:cubicBezTo>
                    <a:pt x="2203" y="3613"/>
                    <a:pt x="2119" y="3917"/>
                    <a:pt x="2035" y="4219"/>
                  </a:cubicBezTo>
                  <a:cubicBezTo>
                    <a:pt x="1679" y="5486"/>
                    <a:pt x="1345" y="6741"/>
                    <a:pt x="1192" y="7486"/>
                  </a:cubicBezTo>
                  <a:cubicBezTo>
                    <a:pt x="780" y="9449"/>
                    <a:pt x="751" y="13531"/>
                    <a:pt x="751" y="13531"/>
                  </a:cubicBezTo>
                  <a:cubicBezTo>
                    <a:pt x="751" y="13531"/>
                    <a:pt x="29" y="15029"/>
                    <a:pt x="12" y="15696"/>
                  </a:cubicBezTo>
                  <a:cubicBezTo>
                    <a:pt x="0" y="16079"/>
                    <a:pt x="104" y="16418"/>
                    <a:pt x="194" y="16722"/>
                  </a:cubicBezTo>
                  <a:lnTo>
                    <a:pt x="690" y="16722"/>
                  </a:lnTo>
                  <a:lnTo>
                    <a:pt x="687" y="16708"/>
                  </a:lnTo>
                  <a:cubicBezTo>
                    <a:pt x="530" y="15781"/>
                    <a:pt x="968" y="14939"/>
                    <a:pt x="1167" y="14939"/>
                  </a:cubicBezTo>
                  <a:cubicBezTo>
                    <a:pt x="1171" y="14939"/>
                    <a:pt x="1174" y="14939"/>
                    <a:pt x="1177" y="14940"/>
                  </a:cubicBezTo>
                  <a:cubicBezTo>
                    <a:pt x="1374" y="14966"/>
                    <a:pt x="1015" y="15969"/>
                    <a:pt x="1192" y="16331"/>
                  </a:cubicBezTo>
                  <a:cubicBezTo>
                    <a:pt x="1225" y="16400"/>
                    <a:pt x="1261" y="16430"/>
                    <a:pt x="1297" y="16430"/>
                  </a:cubicBezTo>
                  <a:cubicBezTo>
                    <a:pt x="1452" y="16430"/>
                    <a:pt x="1632" y="15907"/>
                    <a:pt x="1815" y="15563"/>
                  </a:cubicBezTo>
                  <a:cubicBezTo>
                    <a:pt x="2047" y="15122"/>
                    <a:pt x="2032" y="14157"/>
                    <a:pt x="1928" y="13470"/>
                  </a:cubicBezTo>
                  <a:cubicBezTo>
                    <a:pt x="1824" y="12780"/>
                    <a:pt x="3067" y="8599"/>
                    <a:pt x="3076" y="7387"/>
                  </a:cubicBezTo>
                  <a:lnTo>
                    <a:pt x="3227" y="6874"/>
                  </a:lnTo>
                  <a:lnTo>
                    <a:pt x="3783" y="4996"/>
                  </a:lnTo>
                  <a:lnTo>
                    <a:pt x="4653" y="2050"/>
                  </a:lnTo>
                  <a:cubicBezTo>
                    <a:pt x="4653" y="2050"/>
                    <a:pt x="4173" y="1"/>
                    <a:pt x="3359" y="1"/>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4"/>
            <p:cNvSpPr/>
            <p:nvPr/>
          </p:nvSpPr>
          <p:spPr>
            <a:xfrm>
              <a:off x="2913100" y="2114900"/>
              <a:ext cx="43725" cy="88950"/>
            </a:xfrm>
            <a:custGeom>
              <a:rect b="b" l="l" r="r" t="t"/>
              <a:pathLst>
                <a:path extrusionOk="0" h="3558" w="1749">
                  <a:moveTo>
                    <a:pt x="255" y="0"/>
                  </a:moveTo>
                  <a:cubicBezTo>
                    <a:pt x="168" y="296"/>
                    <a:pt x="84" y="600"/>
                    <a:pt x="0" y="902"/>
                  </a:cubicBezTo>
                  <a:lnTo>
                    <a:pt x="1192" y="3557"/>
                  </a:lnTo>
                  <a:lnTo>
                    <a:pt x="1748" y="1679"/>
                  </a:lnTo>
                  <a:lnTo>
                    <a:pt x="255" y="0"/>
                  </a:ln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4"/>
            <p:cNvSpPr/>
            <p:nvPr/>
          </p:nvSpPr>
          <p:spPr>
            <a:xfrm>
              <a:off x="2911650" y="1999800"/>
              <a:ext cx="75750" cy="184925"/>
            </a:xfrm>
            <a:custGeom>
              <a:rect b="b" l="l" r="r" t="t"/>
              <a:pathLst>
                <a:path extrusionOk="0" h="7397" w="3030">
                  <a:moveTo>
                    <a:pt x="2041" y="0"/>
                  </a:moveTo>
                  <a:cubicBezTo>
                    <a:pt x="2031" y="0"/>
                    <a:pt x="2020" y="6"/>
                    <a:pt x="2006" y="21"/>
                  </a:cubicBezTo>
                  <a:cubicBezTo>
                    <a:pt x="1827" y="203"/>
                    <a:pt x="1395" y="824"/>
                    <a:pt x="1174" y="1389"/>
                  </a:cubicBezTo>
                  <a:cubicBezTo>
                    <a:pt x="1145" y="1462"/>
                    <a:pt x="1116" y="1537"/>
                    <a:pt x="1084" y="1612"/>
                  </a:cubicBezTo>
                  <a:cubicBezTo>
                    <a:pt x="763" y="2444"/>
                    <a:pt x="366" y="3529"/>
                    <a:pt x="0" y="4714"/>
                  </a:cubicBezTo>
                  <a:cubicBezTo>
                    <a:pt x="522" y="5610"/>
                    <a:pt x="1053" y="6503"/>
                    <a:pt x="1583" y="7396"/>
                  </a:cubicBezTo>
                  <a:cubicBezTo>
                    <a:pt x="1757" y="6810"/>
                    <a:pt x="1940" y="6251"/>
                    <a:pt x="2108" y="5735"/>
                  </a:cubicBezTo>
                  <a:lnTo>
                    <a:pt x="2108" y="5732"/>
                  </a:lnTo>
                  <a:cubicBezTo>
                    <a:pt x="2175" y="5526"/>
                    <a:pt x="2241" y="5326"/>
                    <a:pt x="2305" y="5135"/>
                  </a:cubicBezTo>
                  <a:cubicBezTo>
                    <a:pt x="2305" y="5132"/>
                    <a:pt x="2308" y="5129"/>
                    <a:pt x="2308" y="5126"/>
                  </a:cubicBezTo>
                  <a:cubicBezTo>
                    <a:pt x="2331" y="5059"/>
                    <a:pt x="2351" y="4993"/>
                    <a:pt x="2375" y="4929"/>
                  </a:cubicBezTo>
                  <a:cubicBezTo>
                    <a:pt x="2627" y="4164"/>
                    <a:pt x="2824" y="3558"/>
                    <a:pt x="2879" y="3204"/>
                  </a:cubicBezTo>
                  <a:cubicBezTo>
                    <a:pt x="3030" y="2250"/>
                    <a:pt x="2676" y="557"/>
                    <a:pt x="2151" y="76"/>
                  </a:cubicBezTo>
                  <a:lnTo>
                    <a:pt x="2090" y="29"/>
                  </a:lnTo>
                  <a:cubicBezTo>
                    <a:pt x="2070" y="17"/>
                    <a:pt x="2057" y="0"/>
                    <a:pt x="2041" y="0"/>
                  </a:cubicBezTo>
                  <a:close/>
                </a:path>
              </a:pathLst>
            </a:custGeom>
            <a:solidFill>
              <a:srgbClr val="F560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4"/>
            <p:cNvSpPr/>
            <p:nvPr/>
          </p:nvSpPr>
          <p:spPr>
            <a:xfrm>
              <a:off x="2949250" y="2121000"/>
              <a:ext cx="21775" cy="76900"/>
            </a:xfrm>
            <a:custGeom>
              <a:rect b="b" l="l" r="r" t="t"/>
              <a:pathLst>
                <a:path extrusionOk="0" h="3076" w="871">
                  <a:moveTo>
                    <a:pt x="788" y="0"/>
                  </a:moveTo>
                  <a:cubicBezTo>
                    <a:pt x="756" y="0"/>
                    <a:pt x="725" y="17"/>
                    <a:pt x="711" y="55"/>
                  </a:cubicBezTo>
                  <a:cubicBezTo>
                    <a:pt x="491" y="655"/>
                    <a:pt x="233" y="1519"/>
                    <a:pt x="10" y="2368"/>
                  </a:cubicBezTo>
                  <a:cubicBezTo>
                    <a:pt x="7" y="2600"/>
                    <a:pt x="4" y="2838"/>
                    <a:pt x="1" y="3076"/>
                  </a:cubicBezTo>
                  <a:cubicBezTo>
                    <a:pt x="172" y="2362"/>
                    <a:pt x="389" y="1568"/>
                    <a:pt x="604" y="887"/>
                  </a:cubicBezTo>
                  <a:lnTo>
                    <a:pt x="604" y="881"/>
                  </a:lnTo>
                  <a:cubicBezTo>
                    <a:pt x="671" y="672"/>
                    <a:pt x="737" y="472"/>
                    <a:pt x="801" y="287"/>
                  </a:cubicBezTo>
                  <a:cubicBezTo>
                    <a:pt x="801" y="284"/>
                    <a:pt x="804" y="281"/>
                    <a:pt x="804" y="278"/>
                  </a:cubicBezTo>
                  <a:cubicBezTo>
                    <a:pt x="824" y="220"/>
                    <a:pt x="844" y="165"/>
                    <a:pt x="865" y="110"/>
                  </a:cubicBezTo>
                  <a:cubicBezTo>
                    <a:pt x="868" y="101"/>
                    <a:pt x="871" y="90"/>
                    <a:pt x="871" y="81"/>
                  </a:cubicBezTo>
                  <a:cubicBezTo>
                    <a:pt x="871" y="30"/>
                    <a:pt x="829" y="0"/>
                    <a:pt x="788" y="0"/>
                  </a:cubicBezTo>
                  <a:close/>
                </a:path>
              </a:pathLst>
            </a:custGeom>
            <a:solidFill>
              <a:srgbClr val="F01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4"/>
            <p:cNvSpPr/>
            <p:nvPr/>
          </p:nvSpPr>
          <p:spPr>
            <a:xfrm>
              <a:off x="3189800" y="2120950"/>
              <a:ext cx="18650" cy="64125"/>
            </a:xfrm>
            <a:custGeom>
              <a:rect b="b" l="l" r="r" t="t"/>
              <a:pathLst>
                <a:path extrusionOk="0" h="2565" w="746">
                  <a:moveTo>
                    <a:pt x="84" y="1"/>
                  </a:moveTo>
                  <a:cubicBezTo>
                    <a:pt x="42" y="1"/>
                    <a:pt x="1" y="30"/>
                    <a:pt x="1" y="83"/>
                  </a:cubicBezTo>
                  <a:lnTo>
                    <a:pt x="4" y="83"/>
                  </a:lnTo>
                  <a:cubicBezTo>
                    <a:pt x="4" y="92"/>
                    <a:pt x="4" y="100"/>
                    <a:pt x="10" y="112"/>
                  </a:cubicBezTo>
                  <a:cubicBezTo>
                    <a:pt x="27" y="164"/>
                    <a:pt x="47" y="219"/>
                    <a:pt x="67" y="280"/>
                  </a:cubicBezTo>
                  <a:cubicBezTo>
                    <a:pt x="70" y="283"/>
                    <a:pt x="70" y="286"/>
                    <a:pt x="73" y="289"/>
                  </a:cubicBezTo>
                  <a:cubicBezTo>
                    <a:pt x="137" y="474"/>
                    <a:pt x="204" y="671"/>
                    <a:pt x="270" y="883"/>
                  </a:cubicBezTo>
                  <a:lnTo>
                    <a:pt x="270" y="889"/>
                  </a:lnTo>
                  <a:cubicBezTo>
                    <a:pt x="433" y="1411"/>
                    <a:pt x="601" y="1999"/>
                    <a:pt x="746" y="2565"/>
                  </a:cubicBezTo>
                  <a:cubicBezTo>
                    <a:pt x="743" y="2338"/>
                    <a:pt x="737" y="2112"/>
                    <a:pt x="731" y="1886"/>
                  </a:cubicBezTo>
                  <a:cubicBezTo>
                    <a:pt x="543" y="1202"/>
                    <a:pt x="337" y="541"/>
                    <a:pt x="160" y="54"/>
                  </a:cubicBezTo>
                  <a:cubicBezTo>
                    <a:pt x="147" y="18"/>
                    <a:pt x="115" y="1"/>
                    <a:pt x="84" y="1"/>
                  </a:cubicBezTo>
                  <a:close/>
                </a:path>
              </a:pathLst>
            </a:custGeom>
            <a:solidFill>
              <a:srgbClr val="F018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4"/>
            <p:cNvSpPr/>
            <p:nvPr/>
          </p:nvSpPr>
          <p:spPr>
            <a:xfrm>
              <a:off x="3182550" y="2001825"/>
              <a:ext cx="134975" cy="250975"/>
            </a:xfrm>
            <a:custGeom>
              <a:rect b="b" l="l" r="r" t="t"/>
              <a:pathLst>
                <a:path extrusionOk="0" h="10039" w="5399">
                  <a:moveTo>
                    <a:pt x="595" y="1"/>
                  </a:moveTo>
                  <a:lnTo>
                    <a:pt x="595" y="1"/>
                  </a:lnTo>
                  <a:cubicBezTo>
                    <a:pt x="1" y="354"/>
                    <a:pt x="1010" y="5987"/>
                    <a:pt x="1010" y="5987"/>
                  </a:cubicBezTo>
                  <a:lnTo>
                    <a:pt x="2265" y="9191"/>
                  </a:lnTo>
                  <a:cubicBezTo>
                    <a:pt x="2467" y="9723"/>
                    <a:pt x="2970" y="10039"/>
                    <a:pt x="3495" y="10039"/>
                  </a:cubicBezTo>
                  <a:cubicBezTo>
                    <a:pt x="3717" y="10039"/>
                    <a:pt x="3942" y="9983"/>
                    <a:pt x="4149" y="9863"/>
                  </a:cubicBezTo>
                  <a:lnTo>
                    <a:pt x="4187" y="9843"/>
                  </a:lnTo>
                  <a:cubicBezTo>
                    <a:pt x="5399" y="9124"/>
                    <a:pt x="4222" y="6709"/>
                    <a:pt x="4222" y="6709"/>
                  </a:cubicBezTo>
                  <a:cubicBezTo>
                    <a:pt x="3761" y="5723"/>
                    <a:pt x="595" y="1"/>
                    <a:pt x="595" y="1"/>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4"/>
            <p:cNvSpPr/>
            <p:nvPr/>
          </p:nvSpPr>
          <p:spPr>
            <a:xfrm>
              <a:off x="3166975" y="2001825"/>
              <a:ext cx="103600" cy="165550"/>
            </a:xfrm>
            <a:custGeom>
              <a:rect b="b" l="l" r="r" t="t"/>
              <a:pathLst>
                <a:path extrusionOk="0" h="6622" w="4144">
                  <a:moveTo>
                    <a:pt x="1218" y="1"/>
                  </a:moveTo>
                  <a:cubicBezTo>
                    <a:pt x="1" y="859"/>
                    <a:pt x="1647" y="6619"/>
                    <a:pt x="1647" y="6619"/>
                  </a:cubicBezTo>
                  <a:cubicBezTo>
                    <a:pt x="1672" y="6621"/>
                    <a:pt x="1697" y="6622"/>
                    <a:pt x="1721" y="6622"/>
                  </a:cubicBezTo>
                  <a:cubicBezTo>
                    <a:pt x="3024" y="6622"/>
                    <a:pt x="4143" y="4181"/>
                    <a:pt x="4143" y="4181"/>
                  </a:cubicBezTo>
                  <a:lnTo>
                    <a:pt x="1218" y="1"/>
                  </a:lnTo>
                  <a:close/>
                </a:path>
              </a:pathLst>
            </a:custGeom>
            <a:solidFill>
              <a:srgbClr val="F560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4"/>
            <p:cNvSpPr/>
            <p:nvPr/>
          </p:nvSpPr>
          <p:spPr>
            <a:xfrm>
              <a:off x="3210825" y="2103875"/>
              <a:ext cx="79175" cy="120850"/>
            </a:xfrm>
            <a:custGeom>
              <a:rect b="b" l="l" r="r" t="t"/>
              <a:pathLst>
                <a:path extrusionOk="0" h="4834" w="3167">
                  <a:moveTo>
                    <a:pt x="1" y="1"/>
                  </a:moveTo>
                  <a:lnTo>
                    <a:pt x="64" y="731"/>
                  </a:lnTo>
                  <a:lnTo>
                    <a:pt x="108" y="1215"/>
                  </a:lnTo>
                  <a:lnTo>
                    <a:pt x="111" y="1270"/>
                  </a:lnTo>
                  <a:lnTo>
                    <a:pt x="177" y="2036"/>
                  </a:lnTo>
                  <a:lnTo>
                    <a:pt x="221" y="2523"/>
                  </a:lnTo>
                  <a:lnTo>
                    <a:pt x="221" y="2537"/>
                  </a:lnTo>
                  <a:lnTo>
                    <a:pt x="290" y="3340"/>
                  </a:lnTo>
                  <a:lnTo>
                    <a:pt x="334" y="3830"/>
                  </a:lnTo>
                  <a:lnTo>
                    <a:pt x="404" y="4642"/>
                  </a:lnTo>
                  <a:lnTo>
                    <a:pt x="421" y="4833"/>
                  </a:lnTo>
                  <a:lnTo>
                    <a:pt x="2743" y="4833"/>
                  </a:lnTo>
                  <a:lnTo>
                    <a:pt x="2816" y="3995"/>
                  </a:lnTo>
                  <a:lnTo>
                    <a:pt x="2874" y="3323"/>
                  </a:lnTo>
                  <a:lnTo>
                    <a:pt x="2940" y="2569"/>
                  </a:lnTo>
                  <a:lnTo>
                    <a:pt x="2943" y="2537"/>
                  </a:lnTo>
                  <a:lnTo>
                    <a:pt x="3001" y="1876"/>
                  </a:lnTo>
                  <a:lnTo>
                    <a:pt x="3053" y="1270"/>
                  </a:lnTo>
                  <a:lnTo>
                    <a:pt x="3065" y="1134"/>
                  </a:lnTo>
                  <a:lnTo>
                    <a:pt x="3129" y="421"/>
                  </a:lnTo>
                  <a:lnTo>
                    <a:pt x="3166" y="1"/>
                  </a:ln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4"/>
            <p:cNvSpPr/>
            <p:nvPr/>
          </p:nvSpPr>
          <p:spPr>
            <a:xfrm>
              <a:off x="3213575" y="2135625"/>
              <a:ext cx="73600" cy="31700"/>
            </a:xfrm>
            <a:custGeom>
              <a:rect b="b" l="l" r="r" t="t"/>
              <a:pathLst>
                <a:path extrusionOk="0" h="1268" w="2944">
                  <a:moveTo>
                    <a:pt x="1" y="0"/>
                  </a:moveTo>
                  <a:lnTo>
                    <a:pt x="67" y="766"/>
                  </a:lnTo>
                  <a:lnTo>
                    <a:pt x="111" y="1253"/>
                  </a:lnTo>
                  <a:lnTo>
                    <a:pt x="111" y="1267"/>
                  </a:lnTo>
                  <a:lnTo>
                    <a:pt x="2833" y="1267"/>
                  </a:lnTo>
                  <a:lnTo>
                    <a:pt x="2891" y="606"/>
                  </a:lnTo>
                  <a:lnTo>
                    <a:pt x="294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4"/>
            <p:cNvSpPr/>
            <p:nvPr/>
          </p:nvSpPr>
          <p:spPr>
            <a:xfrm>
              <a:off x="3206775" y="2088375"/>
              <a:ext cx="87200" cy="15450"/>
            </a:xfrm>
            <a:custGeom>
              <a:rect b="b" l="l" r="r" t="t"/>
              <a:pathLst>
                <a:path extrusionOk="0" h="618" w="3488">
                  <a:moveTo>
                    <a:pt x="0" y="0"/>
                  </a:moveTo>
                  <a:lnTo>
                    <a:pt x="0" y="618"/>
                  </a:lnTo>
                  <a:lnTo>
                    <a:pt x="3488" y="618"/>
                  </a:lnTo>
                  <a:lnTo>
                    <a:pt x="3488" y="0"/>
                  </a:lnTo>
                  <a:close/>
                </a:path>
              </a:pathLst>
            </a:custGeom>
            <a:solidFill>
              <a:srgbClr val="1710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4"/>
            <p:cNvSpPr/>
            <p:nvPr/>
          </p:nvSpPr>
          <p:spPr>
            <a:xfrm>
              <a:off x="3213375" y="2075250"/>
              <a:ext cx="74075" cy="13150"/>
            </a:xfrm>
            <a:custGeom>
              <a:rect b="b" l="l" r="r" t="t"/>
              <a:pathLst>
                <a:path extrusionOk="0" h="526" w="2963">
                  <a:moveTo>
                    <a:pt x="52" y="0"/>
                  </a:moveTo>
                  <a:cubicBezTo>
                    <a:pt x="23" y="0"/>
                    <a:pt x="0" y="27"/>
                    <a:pt x="0" y="56"/>
                  </a:cubicBezTo>
                  <a:lnTo>
                    <a:pt x="0" y="525"/>
                  </a:lnTo>
                  <a:lnTo>
                    <a:pt x="2963" y="525"/>
                  </a:lnTo>
                  <a:lnTo>
                    <a:pt x="2963" y="56"/>
                  </a:lnTo>
                  <a:cubicBezTo>
                    <a:pt x="2963" y="27"/>
                    <a:pt x="2940" y="0"/>
                    <a:pt x="2908"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4"/>
            <p:cNvSpPr/>
            <p:nvPr/>
          </p:nvSpPr>
          <p:spPr>
            <a:xfrm>
              <a:off x="3237125" y="2114900"/>
              <a:ext cx="63525" cy="67525"/>
            </a:xfrm>
            <a:custGeom>
              <a:rect b="b" l="l" r="r" t="t"/>
              <a:pathLst>
                <a:path extrusionOk="0" h="2701" w="2541">
                  <a:moveTo>
                    <a:pt x="2195" y="0"/>
                  </a:moveTo>
                  <a:cubicBezTo>
                    <a:pt x="1833" y="32"/>
                    <a:pt x="1477" y="93"/>
                    <a:pt x="1123" y="177"/>
                  </a:cubicBezTo>
                  <a:cubicBezTo>
                    <a:pt x="804" y="252"/>
                    <a:pt x="108" y="673"/>
                    <a:pt x="404" y="826"/>
                  </a:cubicBezTo>
                  <a:cubicBezTo>
                    <a:pt x="445" y="848"/>
                    <a:pt x="512" y="856"/>
                    <a:pt x="594" y="856"/>
                  </a:cubicBezTo>
                  <a:cubicBezTo>
                    <a:pt x="915" y="856"/>
                    <a:pt x="1479" y="729"/>
                    <a:pt x="1763" y="729"/>
                  </a:cubicBezTo>
                  <a:cubicBezTo>
                    <a:pt x="1823" y="729"/>
                    <a:pt x="1870" y="734"/>
                    <a:pt x="1900" y="748"/>
                  </a:cubicBezTo>
                  <a:cubicBezTo>
                    <a:pt x="1900" y="748"/>
                    <a:pt x="1401" y="853"/>
                    <a:pt x="978" y="916"/>
                  </a:cubicBezTo>
                  <a:cubicBezTo>
                    <a:pt x="595" y="977"/>
                    <a:pt x="1" y="1200"/>
                    <a:pt x="233" y="1322"/>
                  </a:cubicBezTo>
                  <a:cubicBezTo>
                    <a:pt x="356" y="1388"/>
                    <a:pt x="585" y="1401"/>
                    <a:pt x="795" y="1401"/>
                  </a:cubicBezTo>
                  <a:cubicBezTo>
                    <a:pt x="945" y="1401"/>
                    <a:pt x="1086" y="1395"/>
                    <a:pt x="1173" y="1395"/>
                  </a:cubicBezTo>
                  <a:cubicBezTo>
                    <a:pt x="1180" y="1395"/>
                    <a:pt x="1186" y="1395"/>
                    <a:pt x="1192" y="1395"/>
                  </a:cubicBezTo>
                  <a:cubicBezTo>
                    <a:pt x="1321" y="1398"/>
                    <a:pt x="1468" y="1398"/>
                    <a:pt x="1582" y="1398"/>
                  </a:cubicBezTo>
                  <a:cubicBezTo>
                    <a:pt x="1696" y="1398"/>
                    <a:pt x="1778" y="1398"/>
                    <a:pt x="1778" y="1398"/>
                  </a:cubicBezTo>
                  <a:lnTo>
                    <a:pt x="1778" y="1398"/>
                  </a:lnTo>
                  <a:cubicBezTo>
                    <a:pt x="1474" y="1453"/>
                    <a:pt x="1175" y="1525"/>
                    <a:pt x="879" y="1615"/>
                  </a:cubicBezTo>
                  <a:cubicBezTo>
                    <a:pt x="656" y="1682"/>
                    <a:pt x="15" y="1745"/>
                    <a:pt x="218" y="2035"/>
                  </a:cubicBezTo>
                  <a:cubicBezTo>
                    <a:pt x="264" y="2101"/>
                    <a:pt x="467" y="2116"/>
                    <a:pt x="716" y="2116"/>
                  </a:cubicBezTo>
                  <a:cubicBezTo>
                    <a:pt x="913" y="2116"/>
                    <a:pt x="1139" y="2106"/>
                    <a:pt x="1338" y="2106"/>
                  </a:cubicBezTo>
                  <a:cubicBezTo>
                    <a:pt x="1443" y="2106"/>
                    <a:pt x="1540" y="2109"/>
                    <a:pt x="1621" y="2117"/>
                  </a:cubicBezTo>
                  <a:cubicBezTo>
                    <a:pt x="1621" y="2117"/>
                    <a:pt x="821" y="2250"/>
                    <a:pt x="589" y="2470"/>
                  </a:cubicBezTo>
                  <a:cubicBezTo>
                    <a:pt x="404" y="2641"/>
                    <a:pt x="656" y="2664"/>
                    <a:pt x="978" y="2688"/>
                  </a:cubicBezTo>
                  <a:cubicBezTo>
                    <a:pt x="1117" y="2697"/>
                    <a:pt x="1224" y="2701"/>
                    <a:pt x="1314" y="2701"/>
                  </a:cubicBezTo>
                  <a:cubicBezTo>
                    <a:pt x="1494" y="2701"/>
                    <a:pt x="1607" y="2688"/>
                    <a:pt x="1775" y="2688"/>
                  </a:cubicBezTo>
                  <a:cubicBezTo>
                    <a:pt x="2030" y="2688"/>
                    <a:pt x="2456" y="2505"/>
                    <a:pt x="2465" y="2247"/>
                  </a:cubicBezTo>
                  <a:cubicBezTo>
                    <a:pt x="2474" y="1989"/>
                    <a:pt x="2329" y="1879"/>
                    <a:pt x="2372" y="1714"/>
                  </a:cubicBezTo>
                  <a:cubicBezTo>
                    <a:pt x="2419" y="1551"/>
                    <a:pt x="2523" y="1302"/>
                    <a:pt x="2465" y="1157"/>
                  </a:cubicBezTo>
                  <a:cubicBezTo>
                    <a:pt x="2404" y="1015"/>
                    <a:pt x="2422" y="893"/>
                    <a:pt x="2482" y="708"/>
                  </a:cubicBezTo>
                  <a:cubicBezTo>
                    <a:pt x="2540" y="522"/>
                    <a:pt x="2436" y="76"/>
                    <a:pt x="2195" y="0"/>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4"/>
            <p:cNvSpPr/>
            <p:nvPr/>
          </p:nvSpPr>
          <p:spPr>
            <a:xfrm>
              <a:off x="3082400" y="1836300"/>
              <a:ext cx="44150" cy="37850"/>
            </a:xfrm>
            <a:custGeom>
              <a:rect b="b" l="l" r="r" t="t"/>
              <a:pathLst>
                <a:path extrusionOk="0" h="1514" w="1766">
                  <a:moveTo>
                    <a:pt x="754" y="122"/>
                  </a:moveTo>
                  <a:cubicBezTo>
                    <a:pt x="1322" y="122"/>
                    <a:pt x="1606" y="806"/>
                    <a:pt x="1206" y="1209"/>
                  </a:cubicBezTo>
                  <a:cubicBezTo>
                    <a:pt x="1076" y="1338"/>
                    <a:pt x="917" y="1396"/>
                    <a:pt x="760" y="1396"/>
                  </a:cubicBezTo>
                  <a:cubicBezTo>
                    <a:pt x="433" y="1396"/>
                    <a:pt x="119" y="1142"/>
                    <a:pt x="119" y="760"/>
                  </a:cubicBezTo>
                  <a:cubicBezTo>
                    <a:pt x="119" y="406"/>
                    <a:pt x="403" y="122"/>
                    <a:pt x="754" y="122"/>
                  </a:cubicBezTo>
                  <a:close/>
                  <a:moveTo>
                    <a:pt x="761" y="1"/>
                  </a:moveTo>
                  <a:cubicBezTo>
                    <a:pt x="372" y="1"/>
                    <a:pt x="0" y="303"/>
                    <a:pt x="0" y="760"/>
                  </a:cubicBezTo>
                  <a:cubicBezTo>
                    <a:pt x="0" y="1174"/>
                    <a:pt x="340" y="1514"/>
                    <a:pt x="754" y="1514"/>
                  </a:cubicBezTo>
                  <a:cubicBezTo>
                    <a:pt x="1427" y="1514"/>
                    <a:pt x="1766" y="699"/>
                    <a:pt x="1290" y="223"/>
                  </a:cubicBezTo>
                  <a:cubicBezTo>
                    <a:pt x="1136" y="70"/>
                    <a:pt x="946" y="1"/>
                    <a:pt x="7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4"/>
            <p:cNvSpPr/>
            <p:nvPr/>
          </p:nvSpPr>
          <p:spPr>
            <a:xfrm>
              <a:off x="3030800" y="1836325"/>
              <a:ext cx="44150" cy="37825"/>
            </a:xfrm>
            <a:custGeom>
              <a:rect b="b" l="l" r="r" t="t"/>
              <a:pathLst>
                <a:path extrusionOk="0" h="1513" w="1766">
                  <a:moveTo>
                    <a:pt x="757" y="121"/>
                  </a:moveTo>
                  <a:cubicBezTo>
                    <a:pt x="1322" y="121"/>
                    <a:pt x="1609" y="805"/>
                    <a:pt x="1206" y="1208"/>
                  </a:cubicBezTo>
                  <a:cubicBezTo>
                    <a:pt x="1077" y="1337"/>
                    <a:pt x="918" y="1395"/>
                    <a:pt x="761" y="1395"/>
                  </a:cubicBezTo>
                  <a:cubicBezTo>
                    <a:pt x="434" y="1395"/>
                    <a:pt x="119" y="1141"/>
                    <a:pt x="119" y="759"/>
                  </a:cubicBezTo>
                  <a:cubicBezTo>
                    <a:pt x="119" y="405"/>
                    <a:pt x="403" y="121"/>
                    <a:pt x="757" y="121"/>
                  </a:cubicBezTo>
                  <a:close/>
                  <a:moveTo>
                    <a:pt x="763" y="0"/>
                  </a:moveTo>
                  <a:cubicBezTo>
                    <a:pt x="374" y="0"/>
                    <a:pt x="0" y="303"/>
                    <a:pt x="0" y="759"/>
                  </a:cubicBezTo>
                  <a:cubicBezTo>
                    <a:pt x="0" y="1173"/>
                    <a:pt x="339" y="1513"/>
                    <a:pt x="757" y="1513"/>
                  </a:cubicBezTo>
                  <a:cubicBezTo>
                    <a:pt x="1427" y="1513"/>
                    <a:pt x="1766" y="698"/>
                    <a:pt x="1290" y="222"/>
                  </a:cubicBezTo>
                  <a:cubicBezTo>
                    <a:pt x="1137" y="69"/>
                    <a:pt x="948" y="0"/>
                    <a:pt x="76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4"/>
            <p:cNvSpPr/>
            <p:nvPr/>
          </p:nvSpPr>
          <p:spPr>
            <a:xfrm>
              <a:off x="3114975" y="1839550"/>
              <a:ext cx="20075" cy="9625"/>
            </a:xfrm>
            <a:custGeom>
              <a:rect b="b" l="l" r="r" t="t"/>
              <a:pathLst>
                <a:path extrusionOk="0" h="385" w="803">
                  <a:moveTo>
                    <a:pt x="732" y="1"/>
                  </a:moveTo>
                  <a:cubicBezTo>
                    <a:pt x="330" y="1"/>
                    <a:pt x="51" y="273"/>
                    <a:pt x="37" y="285"/>
                  </a:cubicBezTo>
                  <a:cubicBezTo>
                    <a:pt x="1" y="328"/>
                    <a:pt x="38" y="384"/>
                    <a:pt x="83" y="384"/>
                  </a:cubicBezTo>
                  <a:cubicBezTo>
                    <a:pt x="95" y="384"/>
                    <a:pt x="109" y="380"/>
                    <a:pt x="121" y="369"/>
                  </a:cubicBezTo>
                  <a:cubicBezTo>
                    <a:pt x="124" y="366"/>
                    <a:pt x="382" y="117"/>
                    <a:pt x="744" y="117"/>
                  </a:cubicBezTo>
                  <a:cubicBezTo>
                    <a:pt x="746" y="117"/>
                    <a:pt x="747" y="117"/>
                    <a:pt x="749" y="117"/>
                  </a:cubicBezTo>
                  <a:cubicBezTo>
                    <a:pt x="778" y="117"/>
                    <a:pt x="802" y="89"/>
                    <a:pt x="802" y="59"/>
                  </a:cubicBezTo>
                  <a:cubicBezTo>
                    <a:pt x="802" y="27"/>
                    <a:pt x="776" y="1"/>
                    <a:pt x="744" y="1"/>
                  </a:cubicBezTo>
                  <a:cubicBezTo>
                    <a:pt x="740" y="1"/>
                    <a:pt x="736" y="1"/>
                    <a:pt x="7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4"/>
            <p:cNvSpPr/>
            <p:nvPr/>
          </p:nvSpPr>
          <p:spPr>
            <a:xfrm>
              <a:off x="3015325" y="1839600"/>
              <a:ext cx="20050" cy="9625"/>
            </a:xfrm>
            <a:custGeom>
              <a:rect b="b" l="l" r="r" t="t"/>
              <a:pathLst>
                <a:path extrusionOk="0" h="385" w="802">
                  <a:moveTo>
                    <a:pt x="84" y="0"/>
                  </a:moveTo>
                  <a:cubicBezTo>
                    <a:pt x="17" y="0"/>
                    <a:pt x="1" y="104"/>
                    <a:pt x="74" y="118"/>
                  </a:cubicBezTo>
                  <a:cubicBezTo>
                    <a:pt x="396" y="178"/>
                    <a:pt x="698" y="373"/>
                    <a:pt x="700" y="376"/>
                  </a:cubicBezTo>
                  <a:cubicBezTo>
                    <a:pt x="712" y="381"/>
                    <a:pt x="721" y="384"/>
                    <a:pt x="732" y="384"/>
                  </a:cubicBezTo>
                  <a:cubicBezTo>
                    <a:pt x="753" y="384"/>
                    <a:pt x="773" y="376"/>
                    <a:pt x="782" y="358"/>
                  </a:cubicBezTo>
                  <a:cubicBezTo>
                    <a:pt x="802" y="329"/>
                    <a:pt x="793" y="294"/>
                    <a:pt x="764" y="277"/>
                  </a:cubicBezTo>
                  <a:cubicBezTo>
                    <a:pt x="750" y="265"/>
                    <a:pt x="442" y="68"/>
                    <a:pt x="97" y="2"/>
                  </a:cubicBezTo>
                  <a:cubicBezTo>
                    <a:pt x="93" y="1"/>
                    <a:pt x="88" y="0"/>
                    <a:pt x="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4"/>
            <p:cNvSpPr/>
            <p:nvPr/>
          </p:nvSpPr>
          <p:spPr>
            <a:xfrm>
              <a:off x="3065150" y="1843325"/>
              <a:ext cx="20750" cy="7700"/>
            </a:xfrm>
            <a:custGeom>
              <a:rect b="b" l="l" r="r" t="t"/>
              <a:pathLst>
                <a:path extrusionOk="0" h="308" w="830">
                  <a:moveTo>
                    <a:pt x="421" y="0"/>
                  </a:moveTo>
                  <a:cubicBezTo>
                    <a:pt x="174" y="0"/>
                    <a:pt x="6" y="229"/>
                    <a:pt x="0" y="241"/>
                  </a:cubicBezTo>
                  <a:lnTo>
                    <a:pt x="96" y="308"/>
                  </a:lnTo>
                  <a:cubicBezTo>
                    <a:pt x="96" y="308"/>
                    <a:pt x="235" y="119"/>
                    <a:pt x="421" y="119"/>
                  </a:cubicBezTo>
                  <a:cubicBezTo>
                    <a:pt x="606" y="119"/>
                    <a:pt x="731" y="308"/>
                    <a:pt x="731" y="308"/>
                  </a:cubicBezTo>
                  <a:lnTo>
                    <a:pt x="830" y="244"/>
                  </a:lnTo>
                  <a:cubicBezTo>
                    <a:pt x="824" y="235"/>
                    <a:pt x="667" y="0"/>
                    <a:pt x="4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4"/>
            <p:cNvSpPr/>
            <p:nvPr/>
          </p:nvSpPr>
          <p:spPr>
            <a:xfrm>
              <a:off x="2581300" y="1992975"/>
              <a:ext cx="116050" cy="463450"/>
            </a:xfrm>
            <a:custGeom>
              <a:rect b="b" l="l" r="r" t="t"/>
              <a:pathLst>
                <a:path extrusionOk="0" h="18538" w="4642">
                  <a:moveTo>
                    <a:pt x="1369" y="1"/>
                  </a:moveTo>
                  <a:cubicBezTo>
                    <a:pt x="438" y="984"/>
                    <a:pt x="0" y="2599"/>
                    <a:pt x="0" y="2599"/>
                  </a:cubicBezTo>
                  <a:lnTo>
                    <a:pt x="1493" y="8034"/>
                  </a:lnTo>
                  <a:lnTo>
                    <a:pt x="1522" y="8133"/>
                  </a:lnTo>
                  <a:cubicBezTo>
                    <a:pt x="1522" y="8156"/>
                    <a:pt x="1522" y="8182"/>
                    <a:pt x="1525" y="8211"/>
                  </a:cubicBezTo>
                  <a:cubicBezTo>
                    <a:pt x="1580" y="9527"/>
                    <a:pt x="2789" y="13606"/>
                    <a:pt x="2685" y="14288"/>
                  </a:cubicBezTo>
                  <a:cubicBezTo>
                    <a:pt x="2575" y="14986"/>
                    <a:pt x="2563" y="15963"/>
                    <a:pt x="2798" y="16410"/>
                  </a:cubicBezTo>
                  <a:cubicBezTo>
                    <a:pt x="2983" y="16758"/>
                    <a:pt x="3166" y="17288"/>
                    <a:pt x="3322" y="17288"/>
                  </a:cubicBezTo>
                  <a:cubicBezTo>
                    <a:pt x="3360" y="17288"/>
                    <a:pt x="3396" y="17257"/>
                    <a:pt x="3430" y="17187"/>
                  </a:cubicBezTo>
                  <a:cubicBezTo>
                    <a:pt x="3607" y="16821"/>
                    <a:pt x="3244" y="15807"/>
                    <a:pt x="3442" y="15778"/>
                  </a:cubicBezTo>
                  <a:cubicBezTo>
                    <a:pt x="3444" y="15777"/>
                    <a:pt x="3447" y="15777"/>
                    <a:pt x="3451" y="15777"/>
                  </a:cubicBezTo>
                  <a:cubicBezTo>
                    <a:pt x="3655" y="15777"/>
                    <a:pt x="4097" y="16630"/>
                    <a:pt x="3937" y="17569"/>
                  </a:cubicBezTo>
                  <a:cubicBezTo>
                    <a:pt x="3828" y="18212"/>
                    <a:pt x="4054" y="18538"/>
                    <a:pt x="4200" y="18538"/>
                  </a:cubicBezTo>
                  <a:cubicBezTo>
                    <a:pt x="4271" y="18538"/>
                    <a:pt x="4323" y="18462"/>
                    <a:pt x="4308" y="18309"/>
                  </a:cubicBezTo>
                  <a:cubicBezTo>
                    <a:pt x="4265" y="17836"/>
                    <a:pt x="4642" y="17265"/>
                    <a:pt x="4624" y="16543"/>
                  </a:cubicBezTo>
                  <a:cubicBezTo>
                    <a:pt x="4607" y="15868"/>
                    <a:pt x="3876" y="14351"/>
                    <a:pt x="3876" y="14351"/>
                  </a:cubicBezTo>
                  <a:cubicBezTo>
                    <a:pt x="3876" y="14351"/>
                    <a:pt x="3844" y="10220"/>
                    <a:pt x="3430" y="8229"/>
                  </a:cubicBezTo>
                  <a:cubicBezTo>
                    <a:pt x="3015" y="6240"/>
                    <a:pt x="1369" y="1"/>
                    <a:pt x="1369" y="1"/>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4"/>
            <p:cNvSpPr/>
            <p:nvPr/>
          </p:nvSpPr>
          <p:spPr>
            <a:xfrm>
              <a:off x="2618625" y="2188350"/>
              <a:ext cx="21975" cy="9850"/>
            </a:xfrm>
            <a:custGeom>
              <a:rect b="b" l="l" r="r" t="t"/>
              <a:pathLst>
                <a:path extrusionOk="0" h="394" w="879">
                  <a:moveTo>
                    <a:pt x="784" y="0"/>
                  </a:moveTo>
                  <a:cubicBezTo>
                    <a:pt x="779" y="0"/>
                    <a:pt x="774" y="1"/>
                    <a:pt x="769" y="2"/>
                  </a:cubicBezTo>
                  <a:cubicBezTo>
                    <a:pt x="508" y="60"/>
                    <a:pt x="253" y="132"/>
                    <a:pt x="0" y="222"/>
                  </a:cubicBezTo>
                  <a:lnTo>
                    <a:pt x="29" y="318"/>
                  </a:lnTo>
                  <a:lnTo>
                    <a:pt x="29" y="393"/>
                  </a:lnTo>
                  <a:cubicBezTo>
                    <a:pt x="282" y="300"/>
                    <a:pt x="540" y="228"/>
                    <a:pt x="800" y="170"/>
                  </a:cubicBezTo>
                  <a:cubicBezTo>
                    <a:pt x="847" y="161"/>
                    <a:pt x="879" y="118"/>
                    <a:pt x="870" y="71"/>
                  </a:cubicBezTo>
                  <a:cubicBezTo>
                    <a:pt x="862" y="30"/>
                    <a:pt x="825" y="0"/>
                    <a:pt x="784"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4"/>
            <p:cNvSpPr/>
            <p:nvPr/>
          </p:nvSpPr>
          <p:spPr>
            <a:xfrm>
              <a:off x="2383300" y="2292250"/>
              <a:ext cx="246225" cy="157225"/>
            </a:xfrm>
            <a:custGeom>
              <a:rect b="b" l="l" r="r" t="t"/>
              <a:pathLst>
                <a:path extrusionOk="0" h="6289" w="9849">
                  <a:moveTo>
                    <a:pt x="852" y="0"/>
                  </a:moveTo>
                  <a:cubicBezTo>
                    <a:pt x="852" y="0"/>
                    <a:pt x="748" y="887"/>
                    <a:pt x="580" y="2177"/>
                  </a:cubicBezTo>
                  <a:cubicBezTo>
                    <a:pt x="548" y="2412"/>
                    <a:pt x="516" y="2659"/>
                    <a:pt x="481" y="2917"/>
                  </a:cubicBezTo>
                  <a:cubicBezTo>
                    <a:pt x="391" y="3592"/>
                    <a:pt x="287" y="4340"/>
                    <a:pt x="177" y="5103"/>
                  </a:cubicBezTo>
                  <a:cubicBezTo>
                    <a:pt x="177" y="5114"/>
                    <a:pt x="174" y="5126"/>
                    <a:pt x="171" y="5137"/>
                  </a:cubicBezTo>
                  <a:cubicBezTo>
                    <a:pt x="136" y="5375"/>
                    <a:pt x="102" y="5616"/>
                    <a:pt x="67" y="5856"/>
                  </a:cubicBezTo>
                  <a:lnTo>
                    <a:pt x="67" y="5865"/>
                  </a:lnTo>
                  <a:cubicBezTo>
                    <a:pt x="44" y="6007"/>
                    <a:pt x="23" y="6146"/>
                    <a:pt x="0" y="6288"/>
                  </a:cubicBezTo>
                  <a:lnTo>
                    <a:pt x="9848" y="6288"/>
                  </a:lnTo>
                  <a:cubicBezTo>
                    <a:pt x="9790" y="5920"/>
                    <a:pt x="9735" y="5546"/>
                    <a:pt x="9680" y="5181"/>
                  </a:cubicBezTo>
                  <a:cubicBezTo>
                    <a:pt x="9645" y="4934"/>
                    <a:pt x="9608" y="4688"/>
                    <a:pt x="9576" y="4447"/>
                  </a:cubicBezTo>
                  <a:cubicBezTo>
                    <a:pt x="9442" y="3525"/>
                    <a:pt x="9326" y="2653"/>
                    <a:pt x="9231" y="1928"/>
                  </a:cubicBezTo>
                  <a:cubicBezTo>
                    <a:pt x="9193" y="1653"/>
                    <a:pt x="9161" y="1398"/>
                    <a:pt x="9132" y="1171"/>
                  </a:cubicBezTo>
                  <a:cubicBezTo>
                    <a:pt x="9039" y="450"/>
                    <a:pt x="8987" y="0"/>
                    <a:pt x="8987" y="0"/>
                  </a:cubicBezTo>
                  <a:lnTo>
                    <a:pt x="4926" y="154"/>
                  </a:lnTo>
                  <a:lnTo>
                    <a:pt x="852" y="0"/>
                  </a:ln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4"/>
            <p:cNvSpPr/>
            <p:nvPr/>
          </p:nvSpPr>
          <p:spPr>
            <a:xfrm>
              <a:off x="2405625" y="2313200"/>
              <a:ext cx="22400" cy="19125"/>
            </a:xfrm>
            <a:custGeom>
              <a:rect b="b" l="l" r="r" t="t"/>
              <a:pathLst>
                <a:path extrusionOk="0" h="765" w="896">
                  <a:moveTo>
                    <a:pt x="518" y="0"/>
                  </a:moveTo>
                  <a:cubicBezTo>
                    <a:pt x="517" y="0"/>
                    <a:pt x="515" y="0"/>
                    <a:pt x="513" y="0"/>
                  </a:cubicBezTo>
                  <a:cubicBezTo>
                    <a:pt x="171" y="0"/>
                    <a:pt x="0" y="412"/>
                    <a:pt x="241" y="652"/>
                  </a:cubicBezTo>
                  <a:cubicBezTo>
                    <a:pt x="319" y="730"/>
                    <a:pt x="416" y="765"/>
                    <a:pt x="510" y="765"/>
                  </a:cubicBezTo>
                  <a:cubicBezTo>
                    <a:pt x="707" y="765"/>
                    <a:pt x="896" y="612"/>
                    <a:pt x="896" y="383"/>
                  </a:cubicBezTo>
                  <a:cubicBezTo>
                    <a:pt x="896" y="173"/>
                    <a:pt x="728" y="0"/>
                    <a:pt x="518"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4"/>
            <p:cNvSpPr/>
            <p:nvPr/>
          </p:nvSpPr>
          <p:spPr>
            <a:xfrm>
              <a:off x="2429375" y="2350225"/>
              <a:ext cx="22350" cy="19150"/>
            </a:xfrm>
            <a:custGeom>
              <a:rect b="b" l="l" r="r" t="t"/>
              <a:pathLst>
                <a:path extrusionOk="0" h="766" w="894">
                  <a:moveTo>
                    <a:pt x="511" y="0"/>
                  </a:moveTo>
                  <a:cubicBezTo>
                    <a:pt x="172" y="0"/>
                    <a:pt x="1" y="412"/>
                    <a:pt x="242" y="653"/>
                  </a:cubicBezTo>
                  <a:cubicBezTo>
                    <a:pt x="319" y="731"/>
                    <a:pt x="415" y="765"/>
                    <a:pt x="509" y="765"/>
                  </a:cubicBezTo>
                  <a:cubicBezTo>
                    <a:pt x="705" y="765"/>
                    <a:pt x="894" y="613"/>
                    <a:pt x="894" y="383"/>
                  </a:cubicBezTo>
                  <a:cubicBezTo>
                    <a:pt x="894" y="172"/>
                    <a:pt x="723" y="0"/>
                    <a:pt x="51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4"/>
            <p:cNvSpPr/>
            <p:nvPr/>
          </p:nvSpPr>
          <p:spPr>
            <a:xfrm>
              <a:off x="2476125" y="2331100"/>
              <a:ext cx="22350" cy="19125"/>
            </a:xfrm>
            <a:custGeom>
              <a:rect b="b" l="l" r="r" t="t"/>
              <a:pathLst>
                <a:path extrusionOk="0" h="765" w="894">
                  <a:moveTo>
                    <a:pt x="511" y="0"/>
                  </a:moveTo>
                  <a:cubicBezTo>
                    <a:pt x="169" y="0"/>
                    <a:pt x="1" y="412"/>
                    <a:pt x="241" y="652"/>
                  </a:cubicBezTo>
                  <a:cubicBezTo>
                    <a:pt x="319" y="730"/>
                    <a:pt x="415" y="765"/>
                    <a:pt x="509" y="765"/>
                  </a:cubicBezTo>
                  <a:cubicBezTo>
                    <a:pt x="705" y="765"/>
                    <a:pt x="894" y="612"/>
                    <a:pt x="894" y="383"/>
                  </a:cubicBezTo>
                  <a:cubicBezTo>
                    <a:pt x="894" y="171"/>
                    <a:pt x="723" y="0"/>
                    <a:pt x="51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4"/>
            <p:cNvSpPr/>
            <p:nvPr/>
          </p:nvSpPr>
          <p:spPr>
            <a:xfrm>
              <a:off x="2402350" y="2389575"/>
              <a:ext cx="22425" cy="19200"/>
            </a:xfrm>
            <a:custGeom>
              <a:rect b="b" l="l" r="r" t="t"/>
              <a:pathLst>
                <a:path extrusionOk="0" h="768" w="897">
                  <a:moveTo>
                    <a:pt x="514" y="1"/>
                  </a:moveTo>
                  <a:cubicBezTo>
                    <a:pt x="172" y="1"/>
                    <a:pt x="1" y="412"/>
                    <a:pt x="241" y="653"/>
                  </a:cubicBezTo>
                  <a:cubicBezTo>
                    <a:pt x="319" y="732"/>
                    <a:pt x="416" y="767"/>
                    <a:pt x="510" y="767"/>
                  </a:cubicBezTo>
                  <a:cubicBezTo>
                    <a:pt x="707" y="767"/>
                    <a:pt x="896" y="614"/>
                    <a:pt x="896" y="383"/>
                  </a:cubicBezTo>
                  <a:cubicBezTo>
                    <a:pt x="896" y="172"/>
                    <a:pt x="725" y="1"/>
                    <a:pt x="514"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4"/>
            <p:cNvSpPr/>
            <p:nvPr/>
          </p:nvSpPr>
          <p:spPr>
            <a:xfrm>
              <a:off x="2463950" y="2385525"/>
              <a:ext cx="19175" cy="19150"/>
            </a:xfrm>
            <a:custGeom>
              <a:rect b="b" l="l" r="r" t="t"/>
              <a:pathLst>
                <a:path extrusionOk="0" h="766" w="767">
                  <a:moveTo>
                    <a:pt x="383" y="0"/>
                  </a:moveTo>
                  <a:cubicBezTo>
                    <a:pt x="172" y="0"/>
                    <a:pt x="1" y="171"/>
                    <a:pt x="1" y="383"/>
                  </a:cubicBezTo>
                  <a:cubicBezTo>
                    <a:pt x="1" y="595"/>
                    <a:pt x="172" y="766"/>
                    <a:pt x="383" y="766"/>
                  </a:cubicBezTo>
                  <a:cubicBezTo>
                    <a:pt x="595" y="766"/>
                    <a:pt x="766" y="595"/>
                    <a:pt x="766" y="383"/>
                  </a:cubicBezTo>
                  <a:cubicBezTo>
                    <a:pt x="766" y="171"/>
                    <a:pt x="595" y="0"/>
                    <a:pt x="383"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4"/>
            <p:cNvSpPr/>
            <p:nvPr/>
          </p:nvSpPr>
          <p:spPr>
            <a:xfrm>
              <a:off x="2395325" y="2346675"/>
              <a:ext cx="8725" cy="18500"/>
            </a:xfrm>
            <a:custGeom>
              <a:rect b="b" l="l" r="r" t="t"/>
              <a:pathLst>
                <a:path extrusionOk="0" h="740" w="349">
                  <a:moveTo>
                    <a:pt x="99" y="0"/>
                  </a:moveTo>
                  <a:cubicBezTo>
                    <a:pt x="67" y="235"/>
                    <a:pt x="38" y="482"/>
                    <a:pt x="0" y="740"/>
                  </a:cubicBezTo>
                  <a:cubicBezTo>
                    <a:pt x="198" y="719"/>
                    <a:pt x="348" y="557"/>
                    <a:pt x="348" y="357"/>
                  </a:cubicBezTo>
                  <a:cubicBezTo>
                    <a:pt x="348" y="198"/>
                    <a:pt x="247" y="55"/>
                    <a:pt x="99"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4"/>
            <p:cNvSpPr/>
            <p:nvPr/>
          </p:nvSpPr>
          <p:spPr>
            <a:xfrm>
              <a:off x="2559325" y="2441675"/>
              <a:ext cx="18800" cy="7800"/>
            </a:xfrm>
            <a:custGeom>
              <a:rect b="b" l="l" r="r" t="t"/>
              <a:pathLst>
                <a:path extrusionOk="0" h="312" w="752">
                  <a:moveTo>
                    <a:pt x="375" y="0"/>
                  </a:moveTo>
                  <a:cubicBezTo>
                    <a:pt x="207" y="0"/>
                    <a:pt x="40" y="104"/>
                    <a:pt x="1" y="311"/>
                  </a:cubicBezTo>
                  <a:lnTo>
                    <a:pt x="752" y="311"/>
                  </a:lnTo>
                  <a:cubicBezTo>
                    <a:pt x="711" y="104"/>
                    <a:pt x="543" y="0"/>
                    <a:pt x="375"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4"/>
            <p:cNvSpPr/>
            <p:nvPr/>
          </p:nvSpPr>
          <p:spPr>
            <a:xfrm>
              <a:off x="2551375" y="2389575"/>
              <a:ext cx="22325" cy="19200"/>
            </a:xfrm>
            <a:custGeom>
              <a:rect b="b" l="l" r="r" t="t"/>
              <a:pathLst>
                <a:path extrusionOk="0" h="768" w="893">
                  <a:moveTo>
                    <a:pt x="510" y="1"/>
                  </a:moveTo>
                  <a:cubicBezTo>
                    <a:pt x="171" y="1"/>
                    <a:pt x="0" y="412"/>
                    <a:pt x="241" y="653"/>
                  </a:cubicBezTo>
                  <a:cubicBezTo>
                    <a:pt x="319" y="732"/>
                    <a:pt x="415" y="767"/>
                    <a:pt x="509" y="767"/>
                  </a:cubicBezTo>
                  <a:cubicBezTo>
                    <a:pt x="705" y="767"/>
                    <a:pt x="893" y="614"/>
                    <a:pt x="893" y="383"/>
                  </a:cubicBezTo>
                  <a:cubicBezTo>
                    <a:pt x="893" y="172"/>
                    <a:pt x="722" y="1"/>
                    <a:pt x="510"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4"/>
            <p:cNvSpPr/>
            <p:nvPr/>
          </p:nvSpPr>
          <p:spPr>
            <a:xfrm>
              <a:off x="2610950" y="2403350"/>
              <a:ext cx="14375" cy="19225"/>
            </a:xfrm>
            <a:custGeom>
              <a:rect b="b" l="l" r="r" t="t"/>
              <a:pathLst>
                <a:path extrusionOk="0" h="769" w="575">
                  <a:moveTo>
                    <a:pt x="426" y="0"/>
                  </a:moveTo>
                  <a:cubicBezTo>
                    <a:pt x="183" y="0"/>
                    <a:pt x="0" y="221"/>
                    <a:pt x="49" y="461"/>
                  </a:cubicBezTo>
                  <a:cubicBezTo>
                    <a:pt x="85" y="646"/>
                    <a:pt x="248" y="768"/>
                    <a:pt x="423" y="768"/>
                  </a:cubicBezTo>
                  <a:cubicBezTo>
                    <a:pt x="473" y="768"/>
                    <a:pt x="524" y="758"/>
                    <a:pt x="574" y="737"/>
                  </a:cubicBezTo>
                  <a:cubicBezTo>
                    <a:pt x="539" y="490"/>
                    <a:pt x="504" y="244"/>
                    <a:pt x="470" y="3"/>
                  </a:cubicBezTo>
                  <a:cubicBezTo>
                    <a:pt x="455" y="0"/>
                    <a:pt x="441" y="0"/>
                    <a:pt x="426"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4"/>
            <p:cNvSpPr/>
            <p:nvPr/>
          </p:nvSpPr>
          <p:spPr>
            <a:xfrm>
              <a:off x="2384875" y="2420675"/>
              <a:ext cx="8375" cy="18225"/>
            </a:xfrm>
            <a:custGeom>
              <a:rect b="b" l="l" r="r" t="t"/>
              <a:pathLst>
                <a:path extrusionOk="0" h="729" w="335">
                  <a:moveTo>
                    <a:pt x="105" y="0"/>
                  </a:moveTo>
                  <a:cubicBezTo>
                    <a:pt x="73" y="238"/>
                    <a:pt x="36" y="479"/>
                    <a:pt x="1" y="719"/>
                  </a:cubicBezTo>
                  <a:lnTo>
                    <a:pt x="1" y="728"/>
                  </a:lnTo>
                  <a:cubicBezTo>
                    <a:pt x="189" y="702"/>
                    <a:pt x="331" y="540"/>
                    <a:pt x="334" y="348"/>
                  </a:cubicBezTo>
                  <a:cubicBezTo>
                    <a:pt x="331" y="197"/>
                    <a:pt x="244" y="61"/>
                    <a:pt x="105"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4"/>
            <p:cNvSpPr/>
            <p:nvPr/>
          </p:nvSpPr>
          <p:spPr>
            <a:xfrm>
              <a:off x="2434325" y="2429450"/>
              <a:ext cx="22400" cy="19125"/>
            </a:xfrm>
            <a:custGeom>
              <a:rect b="b" l="l" r="r" t="t"/>
              <a:pathLst>
                <a:path extrusionOk="0" h="765" w="896">
                  <a:moveTo>
                    <a:pt x="510" y="0"/>
                  </a:moveTo>
                  <a:cubicBezTo>
                    <a:pt x="171" y="0"/>
                    <a:pt x="0" y="412"/>
                    <a:pt x="241" y="652"/>
                  </a:cubicBezTo>
                  <a:cubicBezTo>
                    <a:pt x="318" y="730"/>
                    <a:pt x="414" y="765"/>
                    <a:pt x="509" y="765"/>
                  </a:cubicBezTo>
                  <a:cubicBezTo>
                    <a:pt x="706" y="765"/>
                    <a:pt x="896" y="612"/>
                    <a:pt x="896" y="383"/>
                  </a:cubicBezTo>
                  <a:cubicBezTo>
                    <a:pt x="896" y="171"/>
                    <a:pt x="722" y="0"/>
                    <a:pt x="510"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4"/>
            <p:cNvSpPr/>
            <p:nvPr/>
          </p:nvSpPr>
          <p:spPr>
            <a:xfrm>
              <a:off x="2485700" y="2419875"/>
              <a:ext cx="22350" cy="19150"/>
            </a:xfrm>
            <a:custGeom>
              <a:rect b="b" l="l" r="r" t="t"/>
              <a:pathLst>
                <a:path extrusionOk="0" h="766" w="894">
                  <a:moveTo>
                    <a:pt x="511" y="0"/>
                  </a:moveTo>
                  <a:cubicBezTo>
                    <a:pt x="169" y="0"/>
                    <a:pt x="0" y="412"/>
                    <a:pt x="241" y="653"/>
                  </a:cubicBezTo>
                  <a:cubicBezTo>
                    <a:pt x="319" y="731"/>
                    <a:pt x="414" y="765"/>
                    <a:pt x="508" y="765"/>
                  </a:cubicBezTo>
                  <a:cubicBezTo>
                    <a:pt x="705" y="765"/>
                    <a:pt x="893" y="613"/>
                    <a:pt x="893" y="383"/>
                  </a:cubicBezTo>
                  <a:cubicBezTo>
                    <a:pt x="893" y="172"/>
                    <a:pt x="722" y="0"/>
                    <a:pt x="51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4"/>
            <p:cNvSpPr/>
            <p:nvPr/>
          </p:nvSpPr>
          <p:spPr>
            <a:xfrm>
              <a:off x="2508825" y="2369350"/>
              <a:ext cx="22350" cy="19150"/>
            </a:xfrm>
            <a:custGeom>
              <a:rect b="b" l="l" r="r" t="t"/>
              <a:pathLst>
                <a:path extrusionOk="0" h="766" w="894">
                  <a:moveTo>
                    <a:pt x="516" y="1"/>
                  </a:moveTo>
                  <a:cubicBezTo>
                    <a:pt x="514" y="1"/>
                    <a:pt x="512" y="1"/>
                    <a:pt x="511" y="1"/>
                  </a:cubicBezTo>
                  <a:cubicBezTo>
                    <a:pt x="171" y="1"/>
                    <a:pt x="0" y="412"/>
                    <a:pt x="241" y="653"/>
                  </a:cubicBezTo>
                  <a:cubicBezTo>
                    <a:pt x="319" y="731"/>
                    <a:pt x="414" y="766"/>
                    <a:pt x="508" y="766"/>
                  </a:cubicBezTo>
                  <a:cubicBezTo>
                    <a:pt x="705" y="766"/>
                    <a:pt x="893" y="613"/>
                    <a:pt x="893" y="383"/>
                  </a:cubicBezTo>
                  <a:cubicBezTo>
                    <a:pt x="893" y="174"/>
                    <a:pt x="725" y="1"/>
                    <a:pt x="516"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4"/>
            <p:cNvSpPr/>
            <p:nvPr/>
          </p:nvSpPr>
          <p:spPr>
            <a:xfrm>
              <a:off x="2602325" y="2321525"/>
              <a:ext cx="11750" cy="19150"/>
            </a:xfrm>
            <a:custGeom>
              <a:rect b="b" l="l" r="r" t="t"/>
              <a:pathLst>
                <a:path extrusionOk="0" h="766" w="470">
                  <a:moveTo>
                    <a:pt x="371" y="0"/>
                  </a:moveTo>
                  <a:cubicBezTo>
                    <a:pt x="162" y="9"/>
                    <a:pt x="0" y="183"/>
                    <a:pt x="6" y="392"/>
                  </a:cubicBezTo>
                  <a:cubicBezTo>
                    <a:pt x="9" y="598"/>
                    <a:pt x="180" y="766"/>
                    <a:pt x="386" y="766"/>
                  </a:cubicBezTo>
                  <a:cubicBezTo>
                    <a:pt x="415" y="766"/>
                    <a:pt x="441" y="763"/>
                    <a:pt x="470" y="757"/>
                  </a:cubicBezTo>
                  <a:cubicBezTo>
                    <a:pt x="432" y="482"/>
                    <a:pt x="400" y="227"/>
                    <a:pt x="37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4"/>
            <p:cNvSpPr/>
            <p:nvPr/>
          </p:nvSpPr>
          <p:spPr>
            <a:xfrm>
              <a:off x="2541800" y="2331100"/>
              <a:ext cx="22350" cy="19125"/>
            </a:xfrm>
            <a:custGeom>
              <a:rect b="b" l="l" r="r" t="t"/>
              <a:pathLst>
                <a:path extrusionOk="0" h="765" w="894">
                  <a:moveTo>
                    <a:pt x="511" y="0"/>
                  </a:moveTo>
                  <a:cubicBezTo>
                    <a:pt x="171" y="0"/>
                    <a:pt x="0" y="412"/>
                    <a:pt x="241" y="652"/>
                  </a:cubicBezTo>
                  <a:cubicBezTo>
                    <a:pt x="319" y="730"/>
                    <a:pt x="414" y="765"/>
                    <a:pt x="508" y="765"/>
                  </a:cubicBezTo>
                  <a:cubicBezTo>
                    <a:pt x="705" y="765"/>
                    <a:pt x="893" y="612"/>
                    <a:pt x="893" y="383"/>
                  </a:cubicBezTo>
                  <a:cubicBezTo>
                    <a:pt x="893" y="171"/>
                    <a:pt x="722" y="0"/>
                    <a:pt x="51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4"/>
            <p:cNvSpPr/>
            <p:nvPr/>
          </p:nvSpPr>
          <p:spPr>
            <a:xfrm>
              <a:off x="2576800" y="2365150"/>
              <a:ext cx="22425" cy="19225"/>
            </a:xfrm>
            <a:custGeom>
              <a:rect b="b" l="l" r="r" t="t"/>
              <a:pathLst>
                <a:path extrusionOk="0" h="769" w="897">
                  <a:moveTo>
                    <a:pt x="514" y="1"/>
                  </a:moveTo>
                  <a:cubicBezTo>
                    <a:pt x="172" y="1"/>
                    <a:pt x="1" y="415"/>
                    <a:pt x="241" y="656"/>
                  </a:cubicBezTo>
                  <a:cubicBezTo>
                    <a:pt x="320" y="734"/>
                    <a:pt x="416" y="768"/>
                    <a:pt x="510" y="768"/>
                  </a:cubicBezTo>
                  <a:cubicBezTo>
                    <a:pt x="708" y="768"/>
                    <a:pt x="896" y="615"/>
                    <a:pt x="896" y="383"/>
                  </a:cubicBezTo>
                  <a:cubicBezTo>
                    <a:pt x="896" y="172"/>
                    <a:pt x="725" y="1"/>
                    <a:pt x="514"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4"/>
            <p:cNvSpPr/>
            <p:nvPr/>
          </p:nvSpPr>
          <p:spPr>
            <a:xfrm>
              <a:off x="2390100" y="1934075"/>
              <a:ext cx="226150" cy="385900"/>
            </a:xfrm>
            <a:custGeom>
              <a:rect b="b" l="l" r="r" t="t"/>
              <a:pathLst>
                <a:path extrusionOk="0" h="15436" w="9046">
                  <a:moveTo>
                    <a:pt x="3688" y="0"/>
                  </a:moveTo>
                  <a:cubicBezTo>
                    <a:pt x="3340" y="232"/>
                    <a:pt x="2653" y="568"/>
                    <a:pt x="1972" y="931"/>
                  </a:cubicBezTo>
                  <a:cubicBezTo>
                    <a:pt x="1685" y="1084"/>
                    <a:pt x="1401" y="1241"/>
                    <a:pt x="1146" y="1397"/>
                  </a:cubicBezTo>
                  <a:cubicBezTo>
                    <a:pt x="1036" y="1464"/>
                    <a:pt x="934" y="1531"/>
                    <a:pt x="836" y="1597"/>
                  </a:cubicBezTo>
                  <a:cubicBezTo>
                    <a:pt x="592" y="1763"/>
                    <a:pt x="392" y="1925"/>
                    <a:pt x="273" y="2076"/>
                  </a:cubicBezTo>
                  <a:cubicBezTo>
                    <a:pt x="1" y="2421"/>
                    <a:pt x="557" y="5082"/>
                    <a:pt x="769" y="8341"/>
                  </a:cubicBezTo>
                  <a:cubicBezTo>
                    <a:pt x="780" y="8520"/>
                    <a:pt x="792" y="8703"/>
                    <a:pt x="801" y="8886"/>
                  </a:cubicBezTo>
                  <a:cubicBezTo>
                    <a:pt x="812" y="9097"/>
                    <a:pt x="821" y="9312"/>
                    <a:pt x="830" y="9526"/>
                  </a:cubicBezTo>
                  <a:cubicBezTo>
                    <a:pt x="896" y="11483"/>
                    <a:pt x="586" y="12956"/>
                    <a:pt x="349" y="14426"/>
                  </a:cubicBezTo>
                  <a:cubicBezTo>
                    <a:pt x="1610" y="15084"/>
                    <a:pt x="3252" y="15435"/>
                    <a:pt x="4843" y="15435"/>
                  </a:cubicBezTo>
                  <a:cubicBezTo>
                    <a:pt x="6369" y="15435"/>
                    <a:pt x="7849" y="15112"/>
                    <a:pt x="8898" y="14426"/>
                  </a:cubicBezTo>
                  <a:cubicBezTo>
                    <a:pt x="8660" y="12956"/>
                    <a:pt x="8350" y="11483"/>
                    <a:pt x="8417" y="9523"/>
                  </a:cubicBezTo>
                  <a:cubicBezTo>
                    <a:pt x="8434" y="9068"/>
                    <a:pt x="8457" y="8616"/>
                    <a:pt x="8486" y="8178"/>
                  </a:cubicBezTo>
                  <a:cubicBezTo>
                    <a:pt x="8588" y="6595"/>
                    <a:pt x="8759" y="5155"/>
                    <a:pt x="8875" y="4065"/>
                  </a:cubicBezTo>
                  <a:cubicBezTo>
                    <a:pt x="8991" y="2957"/>
                    <a:pt x="9046" y="2209"/>
                    <a:pt x="8909" y="2038"/>
                  </a:cubicBezTo>
                  <a:cubicBezTo>
                    <a:pt x="8793" y="1890"/>
                    <a:pt x="8602" y="1734"/>
                    <a:pt x="8367" y="1571"/>
                  </a:cubicBezTo>
                  <a:cubicBezTo>
                    <a:pt x="8011" y="1328"/>
                    <a:pt x="7553" y="1073"/>
                    <a:pt x="7098" y="835"/>
                  </a:cubicBezTo>
                  <a:cubicBezTo>
                    <a:pt x="6483" y="513"/>
                    <a:pt x="5880" y="215"/>
                    <a:pt x="5558" y="0"/>
                  </a:cubicBezTo>
                  <a:cubicBezTo>
                    <a:pt x="5216" y="151"/>
                    <a:pt x="4941" y="232"/>
                    <a:pt x="4648" y="232"/>
                  </a:cubicBezTo>
                  <a:lnTo>
                    <a:pt x="4599" y="232"/>
                  </a:lnTo>
                  <a:cubicBezTo>
                    <a:pt x="4303" y="232"/>
                    <a:pt x="4030" y="151"/>
                    <a:pt x="36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4"/>
            <p:cNvSpPr/>
            <p:nvPr/>
          </p:nvSpPr>
          <p:spPr>
            <a:xfrm>
              <a:off x="2429825" y="2180825"/>
              <a:ext cx="147875" cy="75650"/>
            </a:xfrm>
            <a:custGeom>
              <a:rect b="b" l="l" r="r" t="t"/>
              <a:pathLst>
                <a:path extrusionOk="0" h="3026" w="5915">
                  <a:moveTo>
                    <a:pt x="115" y="1"/>
                  </a:moveTo>
                  <a:cubicBezTo>
                    <a:pt x="54" y="1"/>
                    <a:pt x="0" y="73"/>
                    <a:pt x="50" y="138"/>
                  </a:cubicBezTo>
                  <a:cubicBezTo>
                    <a:pt x="55" y="143"/>
                    <a:pt x="667" y="865"/>
                    <a:pt x="1673" y="1576"/>
                  </a:cubicBezTo>
                  <a:cubicBezTo>
                    <a:pt x="2607" y="2231"/>
                    <a:pt x="4076" y="3016"/>
                    <a:pt x="5804" y="3025"/>
                  </a:cubicBezTo>
                  <a:cubicBezTo>
                    <a:pt x="5914" y="3025"/>
                    <a:pt x="5914" y="2860"/>
                    <a:pt x="5804" y="2860"/>
                  </a:cubicBezTo>
                  <a:cubicBezTo>
                    <a:pt x="4123" y="2854"/>
                    <a:pt x="2685" y="2086"/>
                    <a:pt x="1775" y="1442"/>
                  </a:cubicBezTo>
                  <a:cubicBezTo>
                    <a:pt x="783" y="744"/>
                    <a:pt x="183" y="36"/>
                    <a:pt x="177" y="30"/>
                  </a:cubicBezTo>
                  <a:cubicBezTo>
                    <a:pt x="158" y="9"/>
                    <a:pt x="136" y="1"/>
                    <a:pt x="115" y="1"/>
                  </a:cubicBezTo>
                  <a:close/>
                </a:path>
              </a:pathLst>
            </a:custGeom>
            <a:solidFill>
              <a:srgbClr val="F2B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4"/>
            <p:cNvSpPr/>
            <p:nvPr/>
          </p:nvSpPr>
          <p:spPr>
            <a:xfrm>
              <a:off x="2451450" y="2244825"/>
              <a:ext cx="89875" cy="26275"/>
            </a:xfrm>
            <a:custGeom>
              <a:rect b="b" l="l" r="r" t="t"/>
              <a:pathLst>
                <a:path extrusionOk="0" h="1051" w="3595">
                  <a:moveTo>
                    <a:pt x="121" y="1"/>
                  </a:moveTo>
                  <a:cubicBezTo>
                    <a:pt x="47" y="1"/>
                    <a:pt x="0" y="111"/>
                    <a:pt x="83" y="158"/>
                  </a:cubicBezTo>
                  <a:cubicBezTo>
                    <a:pt x="150" y="198"/>
                    <a:pt x="1643" y="1051"/>
                    <a:pt x="3139" y="1051"/>
                  </a:cubicBezTo>
                  <a:cubicBezTo>
                    <a:pt x="3266" y="1051"/>
                    <a:pt x="3391" y="1042"/>
                    <a:pt x="3516" y="1030"/>
                  </a:cubicBezTo>
                  <a:cubicBezTo>
                    <a:pt x="3562" y="1025"/>
                    <a:pt x="3594" y="984"/>
                    <a:pt x="3588" y="938"/>
                  </a:cubicBezTo>
                  <a:cubicBezTo>
                    <a:pt x="3583" y="897"/>
                    <a:pt x="3548" y="865"/>
                    <a:pt x="3508" y="865"/>
                  </a:cubicBezTo>
                  <a:cubicBezTo>
                    <a:pt x="3505" y="865"/>
                    <a:pt x="3502" y="865"/>
                    <a:pt x="3498" y="865"/>
                  </a:cubicBezTo>
                  <a:cubicBezTo>
                    <a:pt x="3382" y="877"/>
                    <a:pt x="3264" y="883"/>
                    <a:pt x="3146" y="883"/>
                  </a:cubicBezTo>
                  <a:cubicBezTo>
                    <a:pt x="1688" y="883"/>
                    <a:pt x="181" y="24"/>
                    <a:pt x="164" y="13"/>
                  </a:cubicBezTo>
                  <a:cubicBezTo>
                    <a:pt x="150" y="4"/>
                    <a:pt x="135" y="1"/>
                    <a:pt x="121" y="1"/>
                  </a:cubicBezTo>
                  <a:close/>
                </a:path>
              </a:pathLst>
            </a:custGeom>
            <a:solidFill>
              <a:srgbClr val="F2B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4"/>
            <p:cNvSpPr/>
            <p:nvPr/>
          </p:nvSpPr>
          <p:spPr>
            <a:xfrm>
              <a:off x="2493950" y="1989550"/>
              <a:ext cx="75500" cy="49475"/>
            </a:xfrm>
            <a:custGeom>
              <a:rect b="b" l="l" r="r" t="t"/>
              <a:pathLst>
                <a:path extrusionOk="0" h="1979" w="3020">
                  <a:moveTo>
                    <a:pt x="2915" y="1"/>
                  </a:moveTo>
                  <a:cubicBezTo>
                    <a:pt x="2887" y="1"/>
                    <a:pt x="2859" y="15"/>
                    <a:pt x="2842" y="48"/>
                  </a:cubicBezTo>
                  <a:cubicBezTo>
                    <a:pt x="2836" y="60"/>
                    <a:pt x="2201" y="1414"/>
                    <a:pt x="100" y="1814"/>
                  </a:cubicBezTo>
                  <a:cubicBezTo>
                    <a:pt x="1" y="1831"/>
                    <a:pt x="15" y="1979"/>
                    <a:pt x="114" y="1979"/>
                  </a:cubicBezTo>
                  <a:cubicBezTo>
                    <a:pt x="120" y="1979"/>
                    <a:pt x="126" y="1976"/>
                    <a:pt x="131" y="1976"/>
                  </a:cubicBezTo>
                  <a:cubicBezTo>
                    <a:pt x="2317" y="1561"/>
                    <a:pt x="2967" y="176"/>
                    <a:pt x="2993" y="115"/>
                  </a:cubicBezTo>
                  <a:cubicBezTo>
                    <a:pt x="3019" y="50"/>
                    <a:pt x="2968" y="1"/>
                    <a:pt x="2915" y="1"/>
                  </a:cubicBezTo>
                  <a:close/>
                </a:path>
              </a:pathLst>
            </a:custGeom>
            <a:solidFill>
              <a:srgbClr val="F2BD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4"/>
            <p:cNvSpPr/>
            <p:nvPr/>
          </p:nvSpPr>
          <p:spPr>
            <a:xfrm>
              <a:off x="2439450" y="1934075"/>
              <a:ext cx="128100" cy="71950"/>
            </a:xfrm>
            <a:custGeom>
              <a:rect b="b" l="l" r="r" t="t"/>
              <a:pathLst>
                <a:path extrusionOk="0" h="2878" w="5124">
                  <a:moveTo>
                    <a:pt x="1714" y="0"/>
                  </a:moveTo>
                  <a:cubicBezTo>
                    <a:pt x="1369" y="232"/>
                    <a:pt x="679" y="568"/>
                    <a:pt x="1" y="931"/>
                  </a:cubicBezTo>
                  <a:cubicBezTo>
                    <a:pt x="442" y="1638"/>
                    <a:pt x="1100" y="2627"/>
                    <a:pt x="2393" y="2850"/>
                  </a:cubicBezTo>
                  <a:cubicBezTo>
                    <a:pt x="2499" y="2868"/>
                    <a:pt x="2604" y="2877"/>
                    <a:pt x="2706" y="2877"/>
                  </a:cubicBezTo>
                  <a:cubicBezTo>
                    <a:pt x="3879" y="2877"/>
                    <a:pt x="4739" y="1713"/>
                    <a:pt x="5124" y="838"/>
                  </a:cubicBezTo>
                  <a:cubicBezTo>
                    <a:pt x="4509" y="513"/>
                    <a:pt x="3903" y="215"/>
                    <a:pt x="3584" y="0"/>
                  </a:cubicBezTo>
                  <a:cubicBezTo>
                    <a:pt x="3242" y="148"/>
                    <a:pt x="2970" y="229"/>
                    <a:pt x="2674" y="229"/>
                  </a:cubicBezTo>
                  <a:lnTo>
                    <a:pt x="2625" y="229"/>
                  </a:lnTo>
                  <a:cubicBezTo>
                    <a:pt x="2620" y="229"/>
                    <a:pt x="2615" y="229"/>
                    <a:pt x="2610" y="229"/>
                  </a:cubicBezTo>
                  <a:cubicBezTo>
                    <a:pt x="2323" y="229"/>
                    <a:pt x="2051" y="145"/>
                    <a:pt x="1714" y="0"/>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4"/>
            <p:cNvSpPr/>
            <p:nvPr/>
          </p:nvSpPr>
          <p:spPr>
            <a:xfrm>
              <a:off x="2505625" y="1940650"/>
              <a:ext cx="675" cy="25"/>
            </a:xfrm>
            <a:custGeom>
              <a:rect b="b" l="l" r="r" t="t"/>
              <a:pathLst>
                <a:path extrusionOk="0" h="1" w="27">
                  <a:moveTo>
                    <a:pt x="27" y="1"/>
                  </a:moveTo>
                  <a:lnTo>
                    <a:pt x="27" y="1"/>
                  </a:lnTo>
                  <a:lnTo>
                    <a:pt x="1" y="1"/>
                  </a:ln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4"/>
            <p:cNvSpPr/>
            <p:nvPr/>
          </p:nvSpPr>
          <p:spPr>
            <a:xfrm>
              <a:off x="2406625" y="1768600"/>
              <a:ext cx="178925" cy="168100"/>
            </a:xfrm>
            <a:custGeom>
              <a:rect b="b" l="l" r="r" t="t"/>
              <a:pathLst>
                <a:path extrusionOk="0" h="6724" w="7157">
                  <a:moveTo>
                    <a:pt x="6121" y="0"/>
                  </a:moveTo>
                  <a:cubicBezTo>
                    <a:pt x="6121" y="0"/>
                    <a:pt x="1" y="4668"/>
                    <a:pt x="827" y="5935"/>
                  </a:cubicBezTo>
                  <a:cubicBezTo>
                    <a:pt x="1244" y="6575"/>
                    <a:pt x="2111" y="6723"/>
                    <a:pt x="3057" y="6723"/>
                  </a:cubicBezTo>
                  <a:cubicBezTo>
                    <a:pt x="3867" y="6723"/>
                    <a:pt x="4735" y="6614"/>
                    <a:pt x="5423" y="6614"/>
                  </a:cubicBezTo>
                  <a:cubicBezTo>
                    <a:pt x="5523" y="6614"/>
                    <a:pt x="5620" y="6617"/>
                    <a:pt x="5712" y="6622"/>
                  </a:cubicBezTo>
                  <a:cubicBezTo>
                    <a:pt x="5742" y="6624"/>
                    <a:pt x="5772" y="6624"/>
                    <a:pt x="5801" y="6624"/>
                  </a:cubicBezTo>
                  <a:cubicBezTo>
                    <a:pt x="7156" y="6624"/>
                    <a:pt x="6911" y="4788"/>
                    <a:pt x="7019" y="3192"/>
                  </a:cubicBezTo>
                  <a:cubicBezTo>
                    <a:pt x="7129" y="1563"/>
                    <a:pt x="6121" y="0"/>
                    <a:pt x="6121"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4"/>
            <p:cNvSpPr/>
            <p:nvPr/>
          </p:nvSpPr>
          <p:spPr>
            <a:xfrm>
              <a:off x="2428375" y="1833500"/>
              <a:ext cx="28150" cy="41525"/>
            </a:xfrm>
            <a:custGeom>
              <a:rect b="b" l="l" r="r" t="t"/>
              <a:pathLst>
                <a:path extrusionOk="0" h="1661" w="1126">
                  <a:moveTo>
                    <a:pt x="544" y="0"/>
                  </a:moveTo>
                  <a:cubicBezTo>
                    <a:pt x="452" y="0"/>
                    <a:pt x="355" y="46"/>
                    <a:pt x="267" y="176"/>
                  </a:cubicBezTo>
                  <a:cubicBezTo>
                    <a:pt x="0" y="572"/>
                    <a:pt x="310" y="1660"/>
                    <a:pt x="902" y="1660"/>
                  </a:cubicBezTo>
                  <a:cubicBezTo>
                    <a:pt x="972" y="1660"/>
                    <a:pt x="1047" y="1645"/>
                    <a:pt x="1125" y="1611"/>
                  </a:cubicBezTo>
                  <a:lnTo>
                    <a:pt x="969" y="269"/>
                  </a:lnTo>
                  <a:cubicBezTo>
                    <a:pt x="969" y="269"/>
                    <a:pt x="768" y="0"/>
                    <a:pt x="544"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4"/>
            <p:cNvSpPr/>
            <p:nvPr/>
          </p:nvSpPr>
          <p:spPr>
            <a:xfrm>
              <a:off x="2435825" y="1845225"/>
              <a:ext cx="18375" cy="18425"/>
            </a:xfrm>
            <a:custGeom>
              <a:rect b="b" l="l" r="r" t="t"/>
              <a:pathLst>
                <a:path extrusionOk="0" h="737" w="735">
                  <a:moveTo>
                    <a:pt x="90" y="1"/>
                  </a:moveTo>
                  <a:cubicBezTo>
                    <a:pt x="28" y="1"/>
                    <a:pt x="1" y="96"/>
                    <a:pt x="71" y="122"/>
                  </a:cubicBezTo>
                  <a:cubicBezTo>
                    <a:pt x="73" y="122"/>
                    <a:pt x="494" y="287"/>
                    <a:pt x="607" y="690"/>
                  </a:cubicBezTo>
                  <a:cubicBezTo>
                    <a:pt x="616" y="719"/>
                    <a:pt x="639" y="736"/>
                    <a:pt x="668" y="736"/>
                  </a:cubicBezTo>
                  <a:cubicBezTo>
                    <a:pt x="674" y="736"/>
                    <a:pt x="679" y="736"/>
                    <a:pt x="682" y="733"/>
                  </a:cubicBezTo>
                  <a:cubicBezTo>
                    <a:pt x="717" y="725"/>
                    <a:pt x="734" y="690"/>
                    <a:pt x="726" y="658"/>
                  </a:cubicBezTo>
                  <a:cubicBezTo>
                    <a:pt x="595" y="191"/>
                    <a:pt x="134" y="11"/>
                    <a:pt x="114" y="6"/>
                  </a:cubicBezTo>
                  <a:cubicBezTo>
                    <a:pt x="105" y="2"/>
                    <a:pt x="97" y="1"/>
                    <a:pt x="90"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4"/>
            <p:cNvSpPr/>
            <p:nvPr/>
          </p:nvSpPr>
          <p:spPr>
            <a:xfrm>
              <a:off x="2440100" y="1851250"/>
              <a:ext cx="9325" cy="7325"/>
            </a:xfrm>
            <a:custGeom>
              <a:rect b="b" l="l" r="r" t="t"/>
              <a:pathLst>
                <a:path extrusionOk="0" h="293" w="373">
                  <a:moveTo>
                    <a:pt x="283" y="1"/>
                  </a:moveTo>
                  <a:cubicBezTo>
                    <a:pt x="274" y="1"/>
                    <a:pt x="264" y="3"/>
                    <a:pt x="253" y="8"/>
                  </a:cubicBezTo>
                  <a:cubicBezTo>
                    <a:pt x="160" y="49"/>
                    <a:pt x="79" y="112"/>
                    <a:pt x="21" y="197"/>
                  </a:cubicBezTo>
                  <a:cubicBezTo>
                    <a:pt x="1" y="226"/>
                    <a:pt x="10" y="263"/>
                    <a:pt x="39" y="281"/>
                  </a:cubicBezTo>
                  <a:cubicBezTo>
                    <a:pt x="50" y="289"/>
                    <a:pt x="62" y="292"/>
                    <a:pt x="73" y="292"/>
                  </a:cubicBezTo>
                  <a:cubicBezTo>
                    <a:pt x="94" y="292"/>
                    <a:pt x="114" y="281"/>
                    <a:pt x="126" y="263"/>
                  </a:cubicBezTo>
                  <a:cubicBezTo>
                    <a:pt x="172" y="202"/>
                    <a:pt x="233" y="153"/>
                    <a:pt x="302" y="121"/>
                  </a:cubicBezTo>
                  <a:cubicBezTo>
                    <a:pt x="373" y="94"/>
                    <a:pt x="343" y="1"/>
                    <a:pt x="283"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4"/>
            <p:cNvSpPr/>
            <p:nvPr/>
          </p:nvSpPr>
          <p:spPr>
            <a:xfrm>
              <a:off x="2552375" y="1833500"/>
              <a:ext cx="28150" cy="41525"/>
            </a:xfrm>
            <a:custGeom>
              <a:rect b="b" l="l" r="r" t="t"/>
              <a:pathLst>
                <a:path extrusionOk="0" h="1661" w="1126">
                  <a:moveTo>
                    <a:pt x="583" y="0"/>
                  </a:moveTo>
                  <a:cubicBezTo>
                    <a:pt x="359" y="0"/>
                    <a:pt x="157" y="269"/>
                    <a:pt x="157" y="269"/>
                  </a:cubicBezTo>
                  <a:lnTo>
                    <a:pt x="1" y="1611"/>
                  </a:lnTo>
                  <a:cubicBezTo>
                    <a:pt x="79" y="1645"/>
                    <a:pt x="153" y="1660"/>
                    <a:pt x="224" y="1660"/>
                  </a:cubicBezTo>
                  <a:cubicBezTo>
                    <a:pt x="816" y="1660"/>
                    <a:pt x="1126" y="572"/>
                    <a:pt x="859" y="176"/>
                  </a:cubicBezTo>
                  <a:cubicBezTo>
                    <a:pt x="771" y="46"/>
                    <a:pt x="675" y="0"/>
                    <a:pt x="583"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4"/>
            <p:cNvSpPr/>
            <p:nvPr/>
          </p:nvSpPr>
          <p:spPr>
            <a:xfrm>
              <a:off x="2554700" y="1845225"/>
              <a:ext cx="18350" cy="18425"/>
            </a:xfrm>
            <a:custGeom>
              <a:rect b="b" l="l" r="r" t="t"/>
              <a:pathLst>
                <a:path extrusionOk="0" h="737" w="734">
                  <a:moveTo>
                    <a:pt x="645" y="1"/>
                  </a:moveTo>
                  <a:cubicBezTo>
                    <a:pt x="638" y="1"/>
                    <a:pt x="629" y="2"/>
                    <a:pt x="621" y="6"/>
                  </a:cubicBezTo>
                  <a:cubicBezTo>
                    <a:pt x="600" y="11"/>
                    <a:pt x="140" y="191"/>
                    <a:pt x="9" y="658"/>
                  </a:cubicBezTo>
                  <a:cubicBezTo>
                    <a:pt x="0" y="690"/>
                    <a:pt x="18" y="725"/>
                    <a:pt x="53" y="733"/>
                  </a:cubicBezTo>
                  <a:cubicBezTo>
                    <a:pt x="58" y="736"/>
                    <a:pt x="64" y="736"/>
                    <a:pt x="70" y="736"/>
                  </a:cubicBezTo>
                  <a:cubicBezTo>
                    <a:pt x="96" y="736"/>
                    <a:pt x="119" y="719"/>
                    <a:pt x="128" y="690"/>
                  </a:cubicBezTo>
                  <a:cubicBezTo>
                    <a:pt x="241" y="287"/>
                    <a:pt x="661" y="122"/>
                    <a:pt x="664" y="122"/>
                  </a:cubicBezTo>
                  <a:cubicBezTo>
                    <a:pt x="734" y="96"/>
                    <a:pt x="707" y="1"/>
                    <a:pt x="645" y="1"/>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4"/>
            <p:cNvSpPr/>
            <p:nvPr/>
          </p:nvSpPr>
          <p:spPr>
            <a:xfrm>
              <a:off x="2559575" y="1851300"/>
              <a:ext cx="9200" cy="7275"/>
            </a:xfrm>
            <a:custGeom>
              <a:rect b="b" l="l" r="r" t="t"/>
              <a:pathLst>
                <a:path extrusionOk="0" h="291" w="368">
                  <a:moveTo>
                    <a:pt x="89" y="0"/>
                  </a:moveTo>
                  <a:cubicBezTo>
                    <a:pt x="30" y="0"/>
                    <a:pt x="0" y="89"/>
                    <a:pt x="66" y="119"/>
                  </a:cubicBezTo>
                  <a:cubicBezTo>
                    <a:pt x="136" y="151"/>
                    <a:pt x="197" y="200"/>
                    <a:pt x="246" y="261"/>
                  </a:cubicBezTo>
                  <a:cubicBezTo>
                    <a:pt x="255" y="279"/>
                    <a:pt x="275" y="290"/>
                    <a:pt x="295" y="290"/>
                  </a:cubicBezTo>
                  <a:cubicBezTo>
                    <a:pt x="310" y="290"/>
                    <a:pt x="321" y="287"/>
                    <a:pt x="330" y="279"/>
                  </a:cubicBezTo>
                  <a:cubicBezTo>
                    <a:pt x="359" y="261"/>
                    <a:pt x="368" y="224"/>
                    <a:pt x="348" y="195"/>
                  </a:cubicBezTo>
                  <a:cubicBezTo>
                    <a:pt x="290" y="110"/>
                    <a:pt x="208" y="47"/>
                    <a:pt x="116" y="6"/>
                  </a:cubicBezTo>
                  <a:cubicBezTo>
                    <a:pt x="106" y="2"/>
                    <a:pt x="97" y="0"/>
                    <a:pt x="89" y="0"/>
                  </a:cubicBezTo>
                  <a:close/>
                </a:path>
              </a:pathLst>
            </a:custGeom>
            <a:solidFill>
              <a:srgbClr val="F45B8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4"/>
            <p:cNvSpPr/>
            <p:nvPr/>
          </p:nvSpPr>
          <p:spPr>
            <a:xfrm>
              <a:off x="2481575" y="1901525"/>
              <a:ext cx="47625" cy="50450"/>
            </a:xfrm>
            <a:custGeom>
              <a:rect b="b" l="l" r="r" t="t"/>
              <a:pathLst>
                <a:path extrusionOk="0" h="2018" w="1905">
                  <a:moveTo>
                    <a:pt x="1905" y="0"/>
                  </a:moveTo>
                  <a:lnTo>
                    <a:pt x="0" y="93"/>
                  </a:lnTo>
                  <a:lnTo>
                    <a:pt x="0" y="1441"/>
                  </a:lnTo>
                  <a:cubicBezTo>
                    <a:pt x="0" y="1441"/>
                    <a:pt x="436" y="2017"/>
                    <a:pt x="938" y="2017"/>
                  </a:cubicBezTo>
                  <a:cubicBezTo>
                    <a:pt x="956" y="2017"/>
                    <a:pt x="974" y="2017"/>
                    <a:pt x="992" y="2015"/>
                  </a:cubicBezTo>
                  <a:cubicBezTo>
                    <a:pt x="1516" y="1969"/>
                    <a:pt x="1905" y="1305"/>
                    <a:pt x="1905" y="1305"/>
                  </a:cubicBezTo>
                  <a:lnTo>
                    <a:pt x="1905" y="0"/>
                  </a:ln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4"/>
            <p:cNvSpPr/>
            <p:nvPr/>
          </p:nvSpPr>
          <p:spPr>
            <a:xfrm>
              <a:off x="2481575" y="1901525"/>
              <a:ext cx="47625" cy="25625"/>
            </a:xfrm>
            <a:custGeom>
              <a:rect b="b" l="l" r="r" t="t"/>
              <a:pathLst>
                <a:path extrusionOk="0" h="1025" w="1905">
                  <a:moveTo>
                    <a:pt x="1905" y="0"/>
                  </a:moveTo>
                  <a:lnTo>
                    <a:pt x="0" y="93"/>
                  </a:lnTo>
                  <a:lnTo>
                    <a:pt x="0" y="972"/>
                  </a:lnTo>
                  <a:cubicBezTo>
                    <a:pt x="235" y="1007"/>
                    <a:pt x="450" y="1024"/>
                    <a:pt x="647" y="1024"/>
                  </a:cubicBezTo>
                  <a:cubicBezTo>
                    <a:pt x="1227" y="1024"/>
                    <a:pt x="1643" y="873"/>
                    <a:pt x="1905" y="580"/>
                  </a:cubicBezTo>
                  <a:lnTo>
                    <a:pt x="1905" y="0"/>
                  </a:ln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4"/>
            <p:cNvSpPr/>
            <p:nvPr/>
          </p:nvSpPr>
          <p:spPr>
            <a:xfrm>
              <a:off x="2446500" y="1776900"/>
              <a:ext cx="117800" cy="143000"/>
            </a:xfrm>
            <a:custGeom>
              <a:rect b="b" l="l" r="r" t="t"/>
              <a:pathLst>
                <a:path extrusionOk="0" h="5720" w="4712">
                  <a:moveTo>
                    <a:pt x="2268" y="1"/>
                  </a:moveTo>
                  <a:cubicBezTo>
                    <a:pt x="1762" y="1"/>
                    <a:pt x="1222" y="109"/>
                    <a:pt x="696" y="408"/>
                  </a:cubicBezTo>
                  <a:cubicBezTo>
                    <a:pt x="278" y="645"/>
                    <a:pt x="15" y="1086"/>
                    <a:pt x="9" y="1567"/>
                  </a:cubicBezTo>
                  <a:cubicBezTo>
                    <a:pt x="0" y="2037"/>
                    <a:pt x="17" y="2698"/>
                    <a:pt x="136" y="3350"/>
                  </a:cubicBezTo>
                  <a:cubicBezTo>
                    <a:pt x="310" y="4310"/>
                    <a:pt x="705" y="5255"/>
                    <a:pt x="1551" y="5556"/>
                  </a:cubicBezTo>
                  <a:cubicBezTo>
                    <a:pt x="1868" y="5670"/>
                    <a:pt x="2151" y="5720"/>
                    <a:pt x="2404" y="5720"/>
                  </a:cubicBezTo>
                  <a:cubicBezTo>
                    <a:pt x="3688" y="5720"/>
                    <a:pt x="4203" y="4439"/>
                    <a:pt x="4433" y="3637"/>
                  </a:cubicBezTo>
                  <a:cubicBezTo>
                    <a:pt x="4462" y="3530"/>
                    <a:pt x="4491" y="3411"/>
                    <a:pt x="4514" y="3287"/>
                  </a:cubicBezTo>
                  <a:cubicBezTo>
                    <a:pt x="4612" y="2779"/>
                    <a:pt x="4659" y="2147"/>
                    <a:pt x="4685" y="1640"/>
                  </a:cubicBezTo>
                  <a:cubicBezTo>
                    <a:pt x="4711" y="1054"/>
                    <a:pt x="4360" y="515"/>
                    <a:pt x="3812" y="306"/>
                  </a:cubicBezTo>
                  <a:cubicBezTo>
                    <a:pt x="3391" y="145"/>
                    <a:pt x="2852" y="1"/>
                    <a:pt x="2268" y="1"/>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4"/>
            <p:cNvSpPr/>
            <p:nvPr/>
          </p:nvSpPr>
          <p:spPr>
            <a:xfrm>
              <a:off x="2475275" y="1835775"/>
              <a:ext cx="8050" cy="12725"/>
            </a:xfrm>
            <a:custGeom>
              <a:rect b="b" l="l" r="r" t="t"/>
              <a:pathLst>
                <a:path extrusionOk="0" h="509" w="322">
                  <a:moveTo>
                    <a:pt x="162" y="1"/>
                  </a:moveTo>
                  <a:cubicBezTo>
                    <a:pt x="73" y="1"/>
                    <a:pt x="0" y="114"/>
                    <a:pt x="0" y="253"/>
                  </a:cubicBezTo>
                  <a:cubicBezTo>
                    <a:pt x="0" y="395"/>
                    <a:pt x="73" y="508"/>
                    <a:pt x="162" y="508"/>
                  </a:cubicBezTo>
                  <a:cubicBezTo>
                    <a:pt x="249" y="508"/>
                    <a:pt x="322" y="392"/>
                    <a:pt x="322" y="253"/>
                  </a:cubicBezTo>
                  <a:cubicBezTo>
                    <a:pt x="322" y="114"/>
                    <a:pt x="249" y="1"/>
                    <a:pt x="162"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4"/>
            <p:cNvSpPr/>
            <p:nvPr/>
          </p:nvSpPr>
          <p:spPr>
            <a:xfrm>
              <a:off x="2524775" y="1835775"/>
              <a:ext cx="8050" cy="12725"/>
            </a:xfrm>
            <a:custGeom>
              <a:rect b="b" l="l" r="r" t="t"/>
              <a:pathLst>
                <a:path extrusionOk="0" h="509" w="322">
                  <a:moveTo>
                    <a:pt x="160" y="1"/>
                  </a:moveTo>
                  <a:cubicBezTo>
                    <a:pt x="73" y="1"/>
                    <a:pt x="0" y="114"/>
                    <a:pt x="0" y="253"/>
                  </a:cubicBezTo>
                  <a:cubicBezTo>
                    <a:pt x="0" y="395"/>
                    <a:pt x="73" y="508"/>
                    <a:pt x="160" y="508"/>
                  </a:cubicBezTo>
                  <a:cubicBezTo>
                    <a:pt x="249" y="508"/>
                    <a:pt x="322" y="392"/>
                    <a:pt x="322" y="253"/>
                  </a:cubicBezTo>
                  <a:cubicBezTo>
                    <a:pt x="322" y="114"/>
                    <a:pt x="249" y="1"/>
                    <a:pt x="160"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4"/>
            <p:cNvSpPr/>
            <p:nvPr/>
          </p:nvSpPr>
          <p:spPr>
            <a:xfrm>
              <a:off x="2464975" y="1820775"/>
              <a:ext cx="26850" cy="8875"/>
            </a:xfrm>
            <a:custGeom>
              <a:rect b="b" l="l" r="r" t="t"/>
              <a:pathLst>
                <a:path extrusionOk="0" h="355" w="1074">
                  <a:moveTo>
                    <a:pt x="943" y="1"/>
                  </a:moveTo>
                  <a:cubicBezTo>
                    <a:pt x="711" y="7"/>
                    <a:pt x="479" y="41"/>
                    <a:pt x="255" y="105"/>
                  </a:cubicBezTo>
                  <a:cubicBezTo>
                    <a:pt x="177" y="125"/>
                    <a:pt x="108" y="169"/>
                    <a:pt x="53" y="227"/>
                  </a:cubicBezTo>
                  <a:cubicBezTo>
                    <a:pt x="18" y="262"/>
                    <a:pt x="0" y="308"/>
                    <a:pt x="0" y="355"/>
                  </a:cubicBezTo>
                  <a:cubicBezTo>
                    <a:pt x="210" y="270"/>
                    <a:pt x="629" y="240"/>
                    <a:pt x="857" y="240"/>
                  </a:cubicBezTo>
                  <a:cubicBezTo>
                    <a:pt x="887" y="240"/>
                    <a:pt x="914" y="240"/>
                    <a:pt x="937" y="241"/>
                  </a:cubicBezTo>
                  <a:cubicBezTo>
                    <a:pt x="939" y="242"/>
                    <a:pt x="941" y="242"/>
                    <a:pt x="942" y="242"/>
                  </a:cubicBezTo>
                  <a:cubicBezTo>
                    <a:pt x="1001" y="242"/>
                    <a:pt x="1050" y="199"/>
                    <a:pt x="1059" y="143"/>
                  </a:cubicBezTo>
                  <a:cubicBezTo>
                    <a:pt x="1073" y="67"/>
                    <a:pt x="1015" y="1"/>
                    <a:pt x="943" y="1"/>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4"/>
            <p:cNvSpPr/>
            <p:nvPr/>
          </p:nvSpPr>
          <p:spPr>
            <a:xfrm>
              <a:off x="2515650" y="1821000"/>
              <a:ext cx="26825" cy="8800"/>
            </a:xfrm>
            <a:custGeom>
              <a:rect b="b" l="l" r="r" t="t"/>
              <a:pathLst>
                <a:path extrusionOk="0" h="352" w="1073">
                  <a:moveTo>
                    <a:pt x="126" y="0"/>
                  </a:moveTo>
                  <a:cubicBezTo>
                    <a:pt x="55" y="0"/>
                    <a:pt x="0" y="66"/>
                    <a:pt x="14" y="140"/>
                  </a:cubicBezTo>
                  <a:cubicBezTo>
                    <a:pt x="23" y="196"/>
                    <a:pt x="72" y="235"/>
                    <a:pt x="130" y="235"/>
                  </a:cubicBezTo>
                  <a:cubicBezTo>
                    <a:pt x="132" y="235"/>
                    <a:pt x="134" y="235"/>
                    <a:pt x="136" y="235"/>
                  </a:cubicBezTo>
                  <a:cubicBezTo>
                    <a:pt x="157" y="234"/>
                    <a:pt x="182" y="234"/>
                    <a:pt x="210" y="234"/>
                  </a:cubicBezTo>
                  <a:cubicBezTo>
                    <a:pt x="436" y="234"/>
                    <a:pt x="861" y="266"/>
                    <a:pt x="1072" y="351"/>
                  </a:cubicBezTo>
                  <a:cubicBezTo>
                    <a:pt x="1072" y="302"/>
                    <a:pt x="1052" y="259"/>
                    <a:pt x="1017" y="224"/>
                  </a:cubicBezTo>
                  <a:cubicBezTo>
                    <a:pt x="965" y="166"/>
                    <a:pt x="893" y="122"/>
                    <a:pt x="817" y="102"/>
                  </a:cubicBezTo>
                  <a:cubicBezTo>
                    <a:pt x="594" y="38"/>
                    <a:pt x="362" y="3"/>
                    <a:pt x="130" y="1"/>
                  </a:cubicBezTo>
                  <a:cubicBezTo>
                    <a:pt x="129" y="0"/>
                    <a:pt x="127" y="0"/>
                    <a:pt x="126"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4"/>
            <p:cNvSpPr/>
            <p:nvPr/>
          </p:nvSpPr>
          <p:spPr>
            <a:xfrm>
              <a:off x="2498750" y="1840575"/>
              <a:ext cx="13675" cy="30325"/>
            </a:xfrm>
            <a:custGeom>
              <a:rect b="b" l="l" r="r" t="t"/>
              <a:pathLst>
                <a:path extrusionOk="0" h="1213" w="547">
                  <a:moveTo>
                    <a:pt x="122" y="0"/>
                  </a:moveTo>
                  <a:cubicBezTo>
                    <a:pt x="93" y="0"/>
                    <a:pt x="64" y="19"/>
                    <a:pt x="61" y="58"/>
                  </a:cubicBezTo>
                  <a:cubicBezTo>
                    <a:pt x="61" y="87"/>
                    <a:pt x="0" y="800"/>
                    <a:pt x="26" y="1029"/>
                  </a:cubicBezTo>
                  <a:cubicBezTo>
                    <a:pt x="29" y="1090"/>
                    <a:pt x="61" y="1145"/>
                    <a:pt x="116" y="1180"/>
                  </a:cubicBezTo>
                  <a:cubicBezTo>
                    <a:pt x="157" y="1200"/>
                    <a:pt x="203" y="1212"/>
                    <a:pt x="250" y="1212"/>
                  </a:cubicBezTo>
                  <a:cubicBezTo>
                    <a:pt x="328" y="1209"/>
                    <a:pt x="403" y="1192"/>
                    <a:pt x="473" y="1163"/>
                  </a:cubicBezTo>
                  <a:cubicBezTo>
                    <a:pt x="546" y="1140"/>
                    <a:pt x="518" y="1043"/>
                    <a:pt x="456" y="1043"/>
                  </a:cubicBezTo>
                  <a:cubicBezTo>
                    <a:pt x="447" y="1043"/>
                    <a:pt x="437" y="1045"/>
                    <a:pt x="426" y="1050"/>
                  </a:cubicBezTo>
                  <a:cubicBezTo>
                    <a:pt x="388" y="1066"/>
                    <a:pt x="312" y="1089"/>
                    <a:pt x="250" y="1089"/>
                  </a:cubicBezTo>
                  <a:cubicBezTo>
                    <a:pt x="223" y="1089"/>
                    <a:pt x="198" y="1084"/>
                    <a:pt x="180" y="1073"/>
                  </a:cubicBezTo>
                  <a:cubicBezTo>
                    <a:pt x="160" y="1061"/>
                    <a:pt x="148" y="1038"/>
                    <a:pt x="148" y="1015"/>
                  </a:cubicBezTo>
                  <a:cubicBezTo>
                    <a:pt x="125" y="800"/>
                    <a:pt x="186" y="76"/>
                    <a:pt x="186" y="67"/>
                  </a:cubicBezTo>
                  <a:cubicBezTo>
                    <a:pt x="189" y="24"/>
                    <a:pt x="155" y="0"/>
                    <a:pt x="122"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4"/>
            <p:cNvSpPr/>
            <p:nvPr/>
          </p:nvSpPr>
          <p:spPr>
            <a:xfrm>
              <a:off x="2485325" y="1880650"/>
              <a:ext cx="36275" cy="16700"/>
            </a:xfrm>
            <a:custGeom>
              <a:rect b="b" l="l" r="r" t="t"/>
              <a:pathLst>
                <a:path extrusionOk="0" h="668" w="1451">
                  <a:moveTo>
                    <a:pt x="1" y="0"/>
                  </a:moveTo>
                  <a:cubicBezTo>
                    <a:pt x="47" y="235"/>
                    <a:pt x="204" y="667"/>
                    <a:pt x="726" y="667"/>
                  </a:cubicBezTo>
                  <a:cubicBezTo>
                    <a:pt x="1250" y="667"/>
                    <a:pt x="1398" y="273"/>
                    <a:pt x="14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4"/>
            <p:cNvSpPr/>
            <p:nvPr/>
          </p:nvSpPr>
          <p:spPr>
            <a:xfrm>
              <a:off x="2494600" y="1901350"/>
              <a:ext cx="17625" cy="5050"/>
            </a:xfrm>
            <a:custGeom>
              <a:rect b="b" l="l" r="r" t="t"/>
              <a:pathLst>
                <a:path extrusionOk="0" h="202" w="705">
                  <a:moveTo>
                    <a:pt x="90" y="0"/>
                  </a:moveTo>
                  <a:cubicBezTo>
                    <a:pt x="36" y="0"/>
                    <a:pt x="1" y="81"/>
                    <a:pt x="59" y="118"/>
                  </a:cubicBezTo>
                  <a:cubicBezTo>
                    <a:pt x="146" y="167"/>
                    <a:pt x="245" y="199"/>
                    <a:pt x="349" y="202"/>
                  </a:cubicBezTo>
                  <a:cubicBezTo>
                    <a:pt x="453" y="199"/>
                    <a:pt x="558" y="170"/>
                    <a:pt x="650" y="118"/>
                  </a:cubicBezTo>
                  <a:cubicBezTo>
                    <a:pt x="704" y="78"/>
                    <a:pt x="671" y="2"/>
                    <a:pt x="618" y="2"/>
                  </a:cubicBezTo>
                  <a:cubicBezTo>
                    <a:pt x="608" y="2"/>
                    <a:pt x="597" y="4"/>
                    <a:pt x="587" y="10"/>
                  </a:cubicBezTo>
                  <a:cubicBezTo>
                    <a:pt x="514" y="51"/>
                    <a:pt x="433" y="74"/>
                    <a:pt x="349" y="77"/>
                  </a:cubicBezTo>
                  <a:cubicBezTo>
                    <a:pt x="271" y="74"/>
                    <a:pt x="192" y="51"/>
                    <a:pt x="123" y="10"/>
                  </a:cubicBezTo>
                  <a:cubicBezTo>
                    <a:pt x="111" y="3"/>
                    <a:pt x="100" y="0"/>
                    <a:pt x="90"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4"/>
            <p:cNvSpPr/>
            <p:nvPr/>
          </p:nvSpPr>
          <p:spPr>
            <a:xfrm>
              <a:off x="2442650" y="1747625"/>
              <a:ext cx="128150" cy="105075"/>
            </a:xfrm>
            <a:custGeom>
              <a:rect b="b" l="l" r="r" t="t"/>
              <a:pathLst>
                <a:path extrusionOk="0" h="4203" w="5126">
                  <a:moveTo>
                    <a:pt x="2723" y="0"/>
                  </a:moveTo>
                  <a:cubicBezTo>
                    <a:pt x="2245" y="0"/>
                    <a:pt x="1709" y="99"/>
                    <a:pt x="1186" y="379"/>
                  </a:cubicBezTo>
                  <a:cubicBezTo>
                    <a:pt x="743" y="625"/>
                    <a:pt x="415" y="1040"/>
                    <a:pt x="282" y="1527"/>
                  </a:cubicBezTo>
                  <a:cubicBezTo>
                    <a:pt x="151" y="1982"/>
                    <a:pt x="0" y="2567"/>
                    <a:pt x="6" y="2776"/>
                  </a:cubicBezTo>
                  <a:cubicBezTo>
                    <a:pt x="10" y="2895"/>
                    <a:pt x="123" y="2935"/>
                    <a:pt x="272" y="2935"/>
                  </a:cubicBezTo>
                  <a:cubicBezTo>
                    <a:pt x="570" y="2935"/>
                    <a:pt x="1012" y="2776"/>
                    <a:pt x="1012" y="2776"/>
                  </a:cubicBezTo>
                  <a:lnTo>
                    <a:pt x="1322" y="1886"/>
                  </a:lnTo>
                  <a:lnTo>
                    <a:pt x="1456" y="2776"/>
                  </a:lnTo>
                  <a:cubicBezTo>
                    <a:pt x="1456" y="2776"/>
                    <a:pt x="1645" y="2825"/>
                    <a:pt x="1894" y="2825"/>
                  </a:cubicBezTo>
                  <a:cubicBezTo>
                    <a:pt x="2083" y="2825"/>
                    <a:pt x="2307" y="2797"/>
                    <a:pt x="2508" y="2698"/>
                  </a:cubicBezTo>
                  <a:lnTo>
                    <a:pt x="2659" y="1874"/>
                  </a:lnTo>
                  <a:lnTo>
                    <a:pt x="2902" y="2733"/>
                  </a:lnTo>
                  <a:cubicBezTo>
                    <a:pt x="2902" y="2733"/>
                    <a:pt x="3320" y="2833"/>
                    <a:pt x="3659" y="2833"/>
                  </a:cubicBezTo>
                  <a:cubicBezTo>
                    <a:pt x="3766" y="2833"/>
                    <a:pt x="3865" y="2823"/>
                    <a:pt x="3940" y="2796"/>
                  </a:cubicBezTo>
                  <a:lnTo>
                    <a:pt x="4013" y="1938"/>
                  </a:lnTo>
                  <a:lnTo>
                    <a:pt x="4219" y="2808"/>
                  </a:lnTo>
                  <a:cubicBezTo>
                    <a:pt x="4326" y="2828"/>
                    <a:pt x="4436" y="2843"/>
                    <a:pt x="4546" y="2849"/>
                  </a:cubicBezTo>
                  <a:cubicBezTo>
                    <a:pt x="4529" y="3124"/>
                    <a:pt x="4529" y="3968"/>
                    <a:pt x="4561" y="4113"/>
                  </a:cubicBezTo>
                  <a:cubicBezTo>
                    <a:pt x="4574" y="4170"/>
                    <a:pt x="4600" y="4202"/>
                    <a:pt x="4631" y="4202"/>
                  </a:cubicBezTo>
                  <a:cubicBezTo>
                    <a:pt x="4721" y="4202"/>
                    <a:pt x="4859" y="3945"/>
                    <a:pt x="4914" y="3283"/>
                  </a:cubicBezTo>
                  <a:cubicBezTo>
                    <a:pt x="4932" y="3130"/>
                    <a:pt x="4938" y="2979"/>
                    <a:pt x="4938" y="2825"/>
                  </a:cubicBezTo>
                  <a:cubicBezTo>
                    <a:pt x="5010" y="2802"/>
                    <a:pt x="5065" y="2767"/>
                    <a:pt x="5085" y="2712"/>
                  </a:cubicBezTo>
                  <a:cubicBezTo>
                    <a:pt x="5085" y="2712"/>
                    <a:pt x="5126" y="903"/>
                    <a:pt x="4175" y="338"/>
                  </a:cubicBezTo>
                  <a:cubicBezTo>
                    <a:pt x="3918" y="183"/>
                    <a:pt x="3374" y="0"/>
                    <a:pt x="2723"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4"/>
            <p:cNvSpPr/>
            <p:nvPr/>
          </p:nvSpPr>
          <p:spPr>
            <a:xfrm>
              <a:off x="2413150" y="1770275"/>
              <a:ext cx="60025" cy="162825"/>
            </a:xfrm>
            <a:custGeom>
              <a:rect b="b" l="l" r="r" t="t"/>
              <a:pathLst>
                <a:path extrusionOk="0" h="6513" w="2401">
                  <a:moveTo>
                    <a:pt x="1763" y="0"/>
                  </a:moveTo>
                  <a:cubicBezTo>
                    <a:pt x="1763" y="0"/>
                    <a:pt x="914" y="974"/>
                    <a:pt x="644" y="2717"/>
                  </a:cubicBezTo>
                  <a:cubicBezTo>
                    <a:pt x="375" y="4459"/>
                    <a:pt x="1" y="5746"/>
                    <a:pt x="1050" y="6320"/>
                  </a:cubicBezTo>
                  <a:cubicBezTo>
                    <a:pt x="1299" y="6457"/>
                    <a:pt x="1504" y="6512"/>
                    <a:pt x="1672" y="6512"/>
                  </a:cubicBezTo>
                  <a:cubicBezTo>
                    <a:pt x="2271" y="6512"/>
                    <a:pt x="2401" y="5807"/>
                    <a:pt x="2389" y="5537"/>
                  </a:cubicBezTo>
                  <a:cubicBezTo>
                    <a:pt x="2372" y="5189"/>
                    <a:pt x="1088" y="4024"/>
                    <a:pt x="1734" y="1354"/>
                  </a:cubicBezTo>
                  <a:cubicBezTo>
                    <a:pt x="1943" y="490"/>
                    <a:pt x="1763" y="0"/>
                    <a:pt x="1763"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4"/>
            <p:cNvSpPr/>
            <p:nvPr/>
          </p:nvSpPr>
          <p:spPr>
            <a:xfrm>
              <a:off x="2555425" y="1870875"/>
              <a:ext cx="8500" cy="7250"/>
            </a:xfrm>
            <a:custGeom>
              <a:rect b="b" l="l" r="r" t="t"/>
              <a:pathLst>
                <a:path extrusionOk="0" h="290" w="340">
                  <a:moveTo>
                    <a:pt x="195" y="0"/>
                  </a:moveTo>
                  <a:cubicBezTo>
                    <a:pt x="67" y="0"/>
                    <a:pt x="0" y="157"/>
                    <a:pt x="93" y="246"/>
                  </a:cubicBezTo>
                  <a:cubicBezTo>
                    <a:pt x="122" y="276"/>
                    <a:pt x="158" y="290"/>
                    <a:pt x="194" y="290"/>
                  </a:cubicBezTo>
                  <a:cubicBezTo>
                    <a:pt x="268" y="290"/>
                    <a:pt x="340" y="231"/>
                    <a:pt x="340" y="145"/>
                  </a:cubicBezTo>
                  <a:cubicBezTo>
                    <a:pt x="340" y="64"/>
                    <a:pt x="276" y="0"/>
                    <a:pt x="1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4"/>
            <p:cNvSpPr/>
            <p:nvPr/>
          </p:nvSpPr>
          <p:spPr>
            <a:xfrm>
              <a:off x="2390100" y="1974000"/>
              <a:ext cx="42925" cy="168600"/>
            </a:xfrm>
            <a:custGeom>
              <a:rect b="b" l="l" r="r" t="t"/>
              <a:pathLst>
                <a:path extrusionOk="0" h="6744" w="1717">
                  <a:moveTo>
                    <a:pt x="836" y="0"/>
                  </a:moveTo>
                  <a:lnTo>
                    <a:pt x="836" y="0"/>
                  </a:lnTo>
                  <a:cubicBezTo>
                    <a:pt x="592" y="166"/>
                    <a:pt x="392" y="328"/>
                    <a:pt x="273" y="479"/>
                  </a:cubicBezTo>
                  <a:cubicBezTo>
                    <a:pt x="1" y="824"/>
                    <a:pt x="554" y="3485"/>
                    <a:pt x="769" y="6744"/>
                  </a:cubicBezTo>
                  <a:cubicBezTo>
                    <a:pt x="1717" y="4697"/>
                    <a:pt x="1085" y="1172"/>
                    <a:pt x="836" y="0"/>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4"/>
            <p:cNvSpPr/>
            <p:nvPr/>
          </p:nvSpPr>
          <p:spPr>
            <a:xfrm>
              <a:off x="2581150" y="1973425"/>
              <a:ext cx="35100" cy="165125"/>
            </a:xfrm>
            <a:custGeom>
              <a:rect b="b" l="l" r="r" t="t"/>
              <a:pathLst>
                <a:path extrusionOk="0" h="6605" w="1404">
                  <a:moveTo>
                    <a:pt x="725" y="0"/>
                  </a:moveTo>
                  <a:lnTo>
                    <a:pt x="725" y="0"/>
                  </a:lnTo>
                  <a:cubicBezTo>
                    <a:pt x="476" y="1186"/>
                    <a:pt x="1" y="4563"/>
                    <a:pt x="841" y="6604"/>
                  </a:cubicBezTo>
                  <a:cubicBezTo>
                    <a:pt x="946" y="5024"/>
                    <a:pt x="1117" y="3583"/>
                    <a:pt x="1233" y="2493"/>
                  </a:cubicBezTo>
                  <a:cubicBezTo>
                    <a:pt x="1349" y="1386"/>
                    <a:pt x="1404" y="638"/>
                    <a:pt x="1270" y="467"/>
                  </a:cubicBezTo>
                  <a:cubicBezTo>
                    <a:pt x="1151" y="319"/>
                    <a:pt x="960" y="160"/>
                    <a:pt x="725" y="0"/>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4"/>
            <p:cNvSpPr/>
            <p:nvPr/>
          </p:nvSpPr>
          <p:spPr>
            <a:xfrm>
              <a:off x="2311025" y="1987850"/>
              <a:ext cx="109900" cy="251550"/>
            </a:xfrm>
            <a:custGeom>
              <a:rect b="b" l="l" r="r" t="t"/>
              <a:pathLst>
                <a:path extrusionOk="0" h="10062" w="4396">
                  <a:moveTo>
                    <a:pt x="3398" y="0"/>
                  </a:moveTo>
                  <a:lnTo>
                    <a:pt x="2958" y="1308"/>
                  </a:lnTo>
                  <a:cubicBezTo>
                    <a:pt x="2958" y="1308"/>
                    <a:pt x="2430" y="3102"/>
                    <a:pt x="1792" y="4758"/>
                  </a:cubicBezTo>
                  <a:cubicBezTo>
                    <a:pt x="1705" y="4981"/>
                    <a:pt x="1621" y="5204"/>
                    <a:pt x="1537" y="5419"/>
                  </a:cubicBezTo>
                  <a:cubicBezTo>
                    <a:pt x="1479" y="5569"/>
                    <a:pt x="1421" y="5720"/>
                    <a:pt x="1366" y="5865"/>
                  </a:cubicBezTo>
                  <a:cubicBezTo>
                    <a:pt x="1334" y="5949"/>
                    <a:pt x="1300" y="6033"/>
                    <a:pt x="1268" y="6117"/>
                  </a:cubicBezTo>
                  <a:cubicBezTo>
                    <a:pt x="1010" y="6796"/>
                    <a:pt x="804" y="7335"/>
                    <a:pt x="728" y="7546"/>
                  </a:cubicBezTo>
                  <a:lnTo>
                    <a:pt x="543" y="7561"/>
                  </a:lnTo>
                  <a:cubicBezTo>
                    <a:pt x="543" y="7561"/>
                    <a:pt x="1" y="9489"/>
                    <a:pt x="984" y="9956"/>
                  </a:cubicBezTo>
                  <a:lnTo>
                    <a:pt x="1015" y="9970"/>
                  </a:lnTo>
                  <a:cubicBezTo>
                    <a:pt x="1152" y="10032"/>
                    <a:pt x="1295" y="10061"/>
                    <a:pt x="1435" y="10061"/>
                  </a:cubicBezTo>
                  <a:cubicBezTo>
                    <a:pt x="1876" y="10061"/>
                    <a:pt x="2291" y="9772"/>
                    <a:pt x="2419" y="9315"/>
                  </a:cubicBezTo>
                  <a:lnTo>
                    <a:pt x="3451" y="6427"/>
                  </a:lnTo>
                  <a:lnTo>
                    <a:pt x="4396" y="3395"/>
                  </a:lnTo>
                  <a:lnTo>
                    <a:pt x="3398" y="0"/>
                  </a:ln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4"/>
            <p:cNvSpPr/>
            <p:nvPr/>
          </p:nvSpPr>
          <p:spPr>
            <a:xfrm>
              <a:off x="2342700" y="2134400"/>
              <a:ext cx="13650" cy="57925"/>
            </a:xfrm>
            <a:custGeom>
              <a:rect b="b" l="l" r="r" t="t"/>
              <a:pathLst>
                <a:path extrusionOk="0" h="2317" w="546">
                  <a:moveTo>
                    <a:pt x="99" y="0"/>
                  </a:moveTo>
                  <a:cubicBezTo>
                    <a:pt x="67" y="84"/>
                    <a:pt x="33" y="171"/>
                    <a:pt x="1" y="255"/>
                  </a:cubicBezTo>
                  <a:cubicBezTo>
                    <a:pt x="96" y="658"/>
                    <a:pt x="241" y="1334"/>
                    <a:pt x="386" y="2250"/>
                  </a:cubicBezTo>
                  <a:cubicBezTo>
                    <a:pt x="392" y="2287"/>
                    <a:pt x="427" y="2316"/>
                    <a:pt x="464" y="2316"/>
                  </a:cubicBezTo>
                  <a:lnTo>
                    <a:pt x="476" y="2316"/>
                  </a:lnTo>
                  <a:cubicBezTo>
                    <a:pt x="517" y="2308"/>
                    <a:pt x="546" y="2270"/>
                    <a:pt x="540" y="2227"/>
                  </a:cubicBezTo>
                  <a:cubicBezTo>
                    <a:pt x="366" y="1119"/>
                    <a:pt x="189" y="357"/>
                    <a:pt x="99" y="0"/>
                  </a:cubicBezTo>
                  <a:close/>
                </a:path>
              </a:pathLst>
            </a:custGeom>
            <a:solidFill>
              <a:srgbClr val="F0A8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4"/>
            <p:cNvSpPr/>
            <p:nvPr/>
          </p:nvSpPr>
          <p:spPr>
            <a:xfrm>
              <a:off x="2234000" y="2110950"/>
              <a:ext cx="117075" cy="97675"/>
            </a:xfrm>
            <a:custGeom>
              <a:rect b="b" l="l" r="r" t="t"/>
              <a:pathLst>
                <a:path extrusionOk="0" h="3907" w="4683">
                  <a:moveTo>
                    <a:pt x="2789" y="1"/>
                  </a:moveTo>
                  <a:cubicBezTo>
                    <a:pt x="2772" y="1"/>
                    <a:pt x="2756" y="1"/>
                    <a:pt x="2740" y="2"/>
                  </a:cubicBezTo>
                  <a:cubicBezTo>
                    <a:pt x="2299" y="19"/>
                    <a:pt x="1887" y="74"/>
                    <a:pt x="1913" y="254"/>
                  </a:cubicBezTo>
                  <a:cubicBezTo>
                    <a:pt x="1913" y="254"/>
                    <a:pt x="1624" y="211"/>
                    <a:pt x="1285" y="211"/>
                  </a:cubicBezTo>
                  <a:cubicBezTo>
                    <a:pt x="992" y="211"/>
                    <a:pt x="662" y="243"/>
                    <a:pt x="452" y="364"/>
                  </a:cubicBezTo>
                  <a:cubicBezTo>
                    <a:pt x="0" y="625"/>
                    <a:pt x="1789" y="854"/>
                    <a:pt x="2319" y="868"/>
                  </a:cubicBezTo>
                  <a:cubicBezTo>
                    <a:pt x="2850" y="883"/>
                    <a:pt x="3131" y="1179"/>
                    <a:pt x="3151" y="1495"/>
                  </a:cubicBezTo>
                  <a:cubicBezTo>
                    <a:pt x="3175" y="1811"/>
                    <a:pt x="3479" y="3907"/>
                    <a:pt x="3479" y="3907"/>
                  </a:cubicBezTo>
                  <a:lnTo>
                    <a:pt x="4682" y="3301"/>
                  </a:lnTo>
                  <a:cubicBezTo>
                    <a:pt x="4682" y="3301"/>
                    <a:pt x="4549" y="1100"/>
                    <a:pt x="4079" y="634"/>
                  </a:cubicBezTo>
                  <a:cubicBezTo>
                    <a:pt x="3627" y="184"/>
                    <a:pt x="3212" y="1"/>
                    <a:pt x="2789" y="1"/>
                  </a:cubicBezTo>
                  <a:close/>
                </a:path>
              </a:pathLst>
            </a:custGeom>
            <a:solidFill>
              <a:srgbClr val="F5C5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4"/>
            <p:cNvSpPr/>
            <p:nvPr/>
          </p:nvSpPr>
          <p:spPr>
            <a:xfrm>
              <a:off x="2185425" y="2097925"/>
              <a:ext cx="190425" cy="24100"/>
            </a:xfrm>
            <a:custGeom>
              <a:rect b="b" l="l" r="r" t="t"/>
              <a:pathLst>
                <a:path extrusionOk="0" h="964" w="7617">
                  <a:moveTo>
                    <a:pt x="7156" y="1"/>
                  </a:moveTo>
                  <a:lnTo>
                    <a:pt x="456" y="47"/>
                  </a:lnTo>
                  <a:cubicBezTo>
                    <a:pt x="204" y="47"/>
                    <a:pt x="1" y="253"/>
                    <a:pt x="4" y="505"/>
                  </a:cubicBezTo>
                  <a:lnTo>
                    <a:pt x="4" y="508"/>
                  </a:lnTo>
                  <a:cubicBezTo>
                    <a:pt x="4" y="760"/>
                    <a:pt x="209" y="963"/>
                    <a:pt x="462" y="963"/>
                  </a:cubicBezTo>
                  <a:lnTo>
                    <a:pt x="7161" y="917"/>
                  </a:lnTo>
                  <a:cubicBezTo>
                    <a:pt x="7414" y="917"/>
                    <a:pt x="7617" y="711"/>
                    <a:pt x="7614" y="459"/>
                  </a:cubicBezTo>
                  <a:lnTo>
                    <a:pt x="7614" y="453"/>
                  </a:lnTo>
                  <a:cubicBezTo>
                    <a:pt x="7614" y="204"/>
                    <a:pt x="7408" y="1"/>
                    <a:pt x="7156"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4"/>
            <p:cNvSpPr/>
            <p:nvPr/>
          </p:nvSpPr>
          <p:spPr>
            <a:xfrm>
              <a:off x="2146875" y="1972850"/>
              <a:ext cx="143950" cy="149250"/>
            </a:xfrm>
            <a:custGeom>
              <a:rect b="b" l="l" r="r" t="t"/>
              <a:pathLst>
                <a:path extrusionOk="0" h="5970" w="5758">
                  <a:moveTo>
                    <a:pt x="3691" y="0"/>
                  </a:moveTo>
                  <a:cubicBezTo>
                    <a:pt x="3689" y="0"/>
                    <a:pt x="3687" y="0"/>
                    <a:pt x="3685" y="0"/>
                  </a:cubicBezTo>
                  <a:lnTo>
                    <a:pt x="537" y="20"/>
                  </a:lnTo>
                  <a:cubicBezTo>
                    <a:pt x="227" y="23"/>
                    <a:pt x="0" y="319"/>
                    <a:pt x="82" y="620"/>
                  </a:cubicBezTo>
                  <a:lnTo>
                    <a:pt x="1548" y="5969"/>
                  </a:lnTo>
                  <a:lnTo>
                    <a:pt x="5758" y="5940"/>
                  </a:lnTo>
                  <a:lnTo>
                    <a:pt x="4143" y="342"/>
                  </a:lnTo>
                  <a:cubicBezTo>
                    <a:pt x="4086" y="141"/>
                    <a:pt x="3900" y="0"/>
                    <a:pt x="3691" y="0"/>
                  </a:cubicBezTo>
                  <a:close/>
                </a:path>
              </a:pathLst>
            </a:custGeom>
            <a:solidFill>
              <a:srgbClr val="0E0A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4"/>
            <p:cNvSpPr/>
            <p:nvPr/>
          </p:nvSpPr>
          <p:spPr>
            <a:xfrm>
              <a:off x="2239000" y="1972775"/>
              <a:ext cx="60450" cy="147425"/>
            </a:xfrm>
            <a:custGeom>
              <a:rect b="b" l="l" r="r" t="t"/>
              <a:pathLst>
                <a:path extrusionOk="0" h="5897" w="2418">
                  <a:moveTo>
                    <a:pt x="5" y="3"/>
                  </a:moveTo>
                  <a:lnTo>
                    <a:pt x="5" y="3"/>
                  </a:lnTo>
                  <a:cubicBezTo>
                    <a:pt x="4" y="3"/>
                    <a:pt x="2" y="3"/>
                    <a:pt x="0" y="3"/>
                  </a:cubicBezTo>
                  <a:lnTo>
                    <a:pt x="5" y="3"/>
                  </a:lnTo>
                  <a:close/>
                  <a:moveTo>
                    <a:pt x="360" y="0"/>
                  </a:moveTo>
                  <a:lnTo>
                    <a:pt x="5" y="3"/>
                  </a:lnTo>
                  <a:lnTo>
                    <a:pt x="5" y="3"/>
                  </a:lnTo>
                  <a:cubicBezTo>
                    <a:pt x="6" y="3"/>
                    <a:pt x="6" y="3"/>
                    <a:pt x="6" y="3"/>
                  </a:cubicBezTo>
                  <a:cubicBezTo>
                    <a:pt x="215" y="3"/>
                    <a:pt x="401" y="144"/>
                    <a:pt x="458" y="345"/>
                  </a:cubicBezTo>
                  <a:lnTo>
                    <a:pt x="2058" y="5897"/>
                  </a:lnTo>
                  <a:lnTo>
                    <a:pt x="2418" y="5894"/>
                  </a:lnTo>
                  <a:lnTo>
                    <a:pt x="818" y="342"/>
                  </a:lnTo>
                  <a:cubicBezTo>
                    <a:pt x="760" y="139"/>
                    <a:pt x="571" y="0"/>
                    <a:pt x="360"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4"/>
            <p:cNvSpPr/>
            <p:nvPr/>
          </p:nvSpPr>
          <p:spPr>
            <a:xfrm>
              <a:off x="2196600" y="2037425"/>
              <a:ext cx="36250" cy="31975"/>
            </a:xfrm>
            <a:custGeom>
              <a:rect b="b" l="l" r="r" t="t"/>
              <a:pathLst>
                <a:path extrusionOk="0" h="1279" w="1450">
                  <a:moveTo>
                    <a:pt x="571" y="0"/>
                  </a:moveTo>
                  <a:cubicBezTo>
                    <a:pt x="218" y="3"/>
                    <a:pt x="0" y="293"/>
                    <a:pt x="84" y="644"/>
                  </a:cubicBezTo>
                  <a:cubicBezTo>
                    <a:pt x="168" y="996"/>
                    <a:pt x="518" y="1279"/>
                    <a:pt x="870" y="1279"/>
                  </a:cubicBezTo>
                  <a:cubicBezTo>
                    <a:pt x="872" y="1279"/>
                    <a:pt x="874" y="1279"/>
                    <a:pt x="876" y="1279"/>
                  </a:cubicBezTo>
                  <a:cubicBezTo>
                    <a:pt x="1229" y="1276"/>
                    <a:pt x="1450" y="989"/>
                    <a:pt x="1366" y="635"/>
                  </a:cubicBezTo>
                  <a:cubicBezTo>
                    <a:pt x="1282" y="284"/>
                    <a:pt x="925" y="0"/>
                    <a:pt x="571" y="0"/>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55"/>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Part 2:</a:t>
            </a:r>
            <a:endParaRPr/>
          </a:p>
          <a:p>
            <a:pPr indent="0" lvl="0" marL="0" rtl="0" algn="ctr">
              <a:spcBef>
                <a:spcPts val="0"/>
              </a:spcBef>
              <a:spcAft>
                <a:spcPts val="0"/>
              </a:spcAft>
              <a:buNone/>
            </a:pPr>
            <a:r>
              <a:rPr lang="en"/>
              <a:t>Change habits to focus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56"/>
          <p:cNvSpPr txBox="1"/>
          <p:nvPr>
            <p:ph type="title"/>
          </p:nvPr>
        </p:nvSpPr>
        <p:spPr>
          <a:xfrm>
            <a:off x="1602450" y="330725"/>
            <a:ext cx="60177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Changing Your Habits</a:t>
            </a:r>
            <a:endParaRPr/>
          </a:p>
        </p:txBody>
      </p:sp>
      <p:sp>
        <p:nvSpPr>
          <p:cNvPr id="1218" name="Google Shape;1218;p56"/>
          <p:cNvSpPr txBox="1"/>
          <p:nvPr/>
        </p:nvSpPr>
        <p:spPr>
          <a:xfrm>
            <a:off x="157650" y="1008525"/>
            <a:ext cx="8762100" cy="37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DM Sans"/>
                <a:ea typeface="DM Sans"/>
                <a:cs typeface="DM Sans"/>
                <a:sym typeface="DM Sans"/>
              </a:rPr>
              <a:t>To Do #1: </a:t>
            </a:r>
            <a:r>
              <a:rPr b="1" lang="en" sz="1800">
                <a:latin typeface="DM Sans"/>
                <a:ea typeface="DM Sans"/>
                <a:cs typeface="DM Sans"/>
                <a:sym typeface="DM Sans"/>
              </a:rPr>
              <a:t>Tidying Apps</a:t>
            </a:r>
            <a:endParaRPr sz="1800">
              <a:latin typeface="DM Sans"/>
              <a:ea typeface="DM Sans"/>
              <a:cs typeface="DM Sans"/>
              <a:sym typeface="DM Sans"/>
            </a:endParaRPr>
          </a:p>
          <a:p>
            <a:pPr indent="-342900" lvl="0" marL="457200" rtl="0" algn="l">
              <a:spcBef>
                <a:spcPts val="0"/>
              </a:spcBef>
              <a:spcAft>
                <a:spcPts val="0"/>
              </a:spcAft>
              <a:buSzPts val="1800"/>
              <a:buFont typeface="DM Sans"/>
              <a:buChar char="●"/>
            </a:pPr>
            <a:r>
              <a:rPr lang="en" sz="1800">
                <a:latin typeface="DM Sans"/>
                <a:ea typeface="DM Sans"/>
                <a:cs typeface="DM Sans"/>
                <a:sym typeface="DM Sans"/>
              </a:rPr>
              <a:t>Look at the apps on your phone</a:t>
            </a:r>
            <a:endParaRPr sz="1800">
              <a:latin typeface="DM Sans"/>
              <a:ea typeface="DM Sans"/>
              <a:cs typeface="DM Sans"/>
              <a:sym typeface="DM Sans"/>
            </a:endParaRPr>
          </a:p>
          <a:p>
            <a:pPr indent="-342900" lvl="0" marL="457200" rtl="0" algn="l">
              <a:spcBef>
                <a:spcPts val="0"/>
              </a:spcBef>
              <a:spcAft>
                <a:spcPts val="0"/>
              </a:spcAft>
              <a:buSzPts val="1800"/>
              <a:buFont typeface="DM Sans"/>
              <a:buChar char="●"/>
            </a:pPr>
            <a:r>
              <a:rPr lang="en" sz="1800">
                <a:latin typeface="DM Sans"/>
                <a:ea typeface="DM Sans"/>
                <a:cs typeface="DM Sans"/>
                <a:sym typeface="DM Sans"/>
              </a:rPr>
              <a:t>Categorize </a:t>
            </a:r>
            <a:r>
              <a:rPr lang="en" sz="1800" u="sng">
                <a:latin typeface="DM Sans"/>
                <a:ea typeface="DM Sans"/>
                <a:cs typeface="DM Sans"/>
                <a:sym typeface="DM Sans"/>
              </a:rPr>
              <a:t>all</a:t>
            </a:r>
            <a:r>
              <a:rPr lang="en" sz="1800">
                <a:latin typeface="DM Sans"/>
                <a:ea typeface="DM Sans"/>
                <a:cs typeface="DM Sans"/>
                <a:sym typeface="DM Sans"/>
              </a:rPr>
              <a:t> of the apps on your phone into the following 4 categories:</a:t>
            </a:r>
            <a:endParaRPr i="1" sz="1800">
              <a:latin typeface="DM Sans"/>
              <a:ea typeface="DM Sans"/>
              <a:cs typeface="DM Sans"/>
              <a:sym typeface="DM Sans"/>
            </a:endParaRPr>
          </a:p>
          <a:p>
            <a:pPr indent="-342900" lvl="1" marL="914400" rtl="0" algn="l">
              <a:spcBef>
                <a:spcPts val="0"/>
              </a:spcBef>
              <a:spcAft>
                <a:spcPts val="0"/>
              </a:spcAft>
              <a:buSzPts val="1800"/>
              <a:buFont typeface="DM Sans"/>
              <a:buChar char="○"/>
            </a:pPr>
            <a:r>
              <a:rPr i="1" lang="en" sz="1800">
                <a:latin typeface="DM Sans"/>
                <a:ea typeface="DM Sans"/>
                <a:cs typeface="DM Sans"/>
                <a:sym typeface="DM Sans"/>
              </a:rPr>
              <a:t>Optional: Install app-blocking apps</a:t>
            </a:r>
            <a:endParaRPr i="1" sz="1800">
              <a:latin typeface="DM Sans"/>
              <a:ea typeface="DM Sans"/>
              <a:cs typeface="DM Sans"/>
              <a:sym typeface="DM Sans"/>
            </a:endParaRPr>
          </a:p>
          <a:p>
            <a:pPr indent="0" lvl="0" marL="914400" rtl="0" algn="l">
              <a:spcBef>
                <a:spcPts val="0"/>
              </a:spcBef>
              <a:spcAft>
                <a:spcPts val="0"/>
              </a:spcAft>
              <a:buNone/>
            </a:pPr>
            <a:r>
              <a:t/>
            </a:r>
            <a:endParaRPr i="1" sz="1800">
              <a:latin typeface="DM Sans"/>
              <a:ea typeface="DM Sans"/>
              <a:cs typeface="DM Sans"/>
              <a:sym typeface="DM Sans"/>
            </a:endParaRPr>
          </a:p>
          <a:p>
            <a:pPr indent="-342900" lvl="0" marL="457200" rtl="0" algn="l">
              <a:spcBef>
                <a:spcPts val="0"/>
              </a:spcBef>
              <a:spcAft>
                <a:spcPts val="0"/>
              </a:spcAft>
              <a:buSzPts val="1800"/>
              <a:buFont typeface="DM Sans"/>
              <a:buChar char="●"/>
            </a:pPr>
            <a:r>
              <a:rPr lang="en" sz="1800" u="sng">
                <a:latin typeface="DM Sans"/>
                <a:ea typeface="DM Sans"/>
                <a:cs typeface="DM Sans"/>
                <a:sym typeface="DM Sans"/>
              </a:rPr>
              <a:t>Category #1: Tool Apps</a:t>
            </a:r>
            <a:endParaRPr sz="1800" u="sng">
              <a:latin typeface="DM Sans"/>
              <a:ea typeface="DM Sans"/>
              <a:cs typeface="DM Sans"/>
              <a:sym typeface="DM Sans"/>
            </a:endParaRPr>
          </a:p>
          <a:p>
            <a:pPr indent="-342900" lvl="1" marL="914400" rtl="0" algn="l">
              <a:spcBef>
                <a:spcPts val="0"/>
              </a:spcBef>
              <a:spcAft>
                <a:spcPts val="0"/>
              </a:spcAft>
              <a:buSzPts val="1800"/>
              <a:buFont typeface="DM Sans"/>
              <a:buChar char="○"/>
            </a:pPr>
            <a:r>
              <a:rPr lang="en" sz="1800">
                <a:latin typeface="DM Sans"/>
                <a:ea typeface="DM Sans"/>
                <a:cs typeface="DM Sans"/>
                <a:sym typeface="DM Sans"/>
              </a:rPr>
              <a:t>These improve your life without stealing your attention</a:t>
            </a:r>
            <a:endParaRPr sz="1800">
              <a:latin typeface="DM Sans"/>
              <a:ea typeface="DM Sans"/>
              <a:cs typeface="DM Sans"/>
              <a:sym typeface="DM Sans"/>
            </a:endParaRPr>
          </a:p>
          <a:p>
            <a:pPr indent="-342900" lvl="1" marL="914400" rtl="0" algn="l">
              <a:spcBef>
                <a:spcPts val="0"/>
              </a:spcBef>
              <a:spcAft>
                <a:spcPts val="0"/>
              </a:spcAft>
              <a:buSzPts val="1800"/>
              <a:buFont typeface="DM Sans"/>
              <a:buChar char="○"/>
            </a:pPr>
            <a:r>
              <a:rPr i="1" lang="en" sz="1800">
                <a:latin typeface="DM Sans"/>
                <a:ea typeface="DM Sans"/>
                <a:cs typeface="DM Sans"/>
                <a:sym typeface="DM Sans"/>
              </a:rPr>
              <a:t>Examples: maps, weather, camera, password manager, calendar, tasks …</a:t>
            </a:r>
            <a:endParaRPr i="1" sz="1800">
              <a:latin typeface="DM Sans"/>
              <a:ea typeface="DM Sans"/>
              <a:cs typeface="DM Sans"/>
              <a:sym typeface="DM Sans"/>
            </a:endParaRPr>
          </a:p>
          <a:p>
            <a:pPr indent="-342900" lvl="1" marL="914400" rtl="0" algn="l">
              <a:spcBef>
                <a:spcPts val="0"/>
              </a:spcBef>
              <a:spcAft>
                <a:spcPts val="0"/>
              </a:spcAft>
              <a:buSzPts val="1800"/>
              <a:buFont typeface="DM Sans"/>
              <a:buChar char="○"/>
            </a:pPr>
            <a:r>
              <a:rPr lang="en" sz="1800">
                <a:solidFill>
                  <a:schemeClr val="dk1"/>
                </a:solidFill>
                <a:latin typeface="DM Sans"/>
                <a:ea typeface="DM Sans"/>
                <a:cs typeface="DM Sans"/>
                <a:sym typeface="DM Sans"/>
              </a:rPr>
              <a:t>Location recommendation: these are the only apps allowed on your home screen</a:t>
            </a:r>
            <a:endParaRPr i="1" sz="1800">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57"/>
          <p:cNvSpPr txBox="1"/>
          <p:nvPr>
            <p:ph type="title"/>
          </p:nvPr>
        </p:nvSpPr>
        <p:spPr>
          <a:xfrm>
            <a:off x="1638750" y="-105450"/>
            <a:ext cx="60177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Your Habits</a:t>
            </a:r>
            <a:endParaRPr/>
          </a:p>
        </p:txBody>
      </p:sp>
      <p:sp>
        <p:nvSpPr>
          <p:cNvPr id="1224" name="Google Shape;1224;p57"/>
          <p:cNvSpPr txBox="1"/>
          <p:nvPr/>
        </p:nvSpPr>
        <p:spPr>
          <a:xfrm>
            <a:off x="78450" y="425825"/>
            <a:ext cx="8841300" cy="43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DM Sans"/>
                <a:ea typeface="DM Sans"/>
                <a:cs typeface="DM Sans"/>
                <a:sym typeface="DM Sans"/>
              </a:rPr>
              <a:t>To Do#1: </a:t>
            </a:r>
            <a:r>
              <a:rPr b="1" lang="en" sz="1700">
                <a:latin typeface="DM Sans"/>
                <a:ea typeface="DM Sans"/>
                <a:cs typeface="DM Sans"/>
                <a:sym typeface="DM Sans"/>
              </a:rPr>
              <a:t>Tidying Apps</a:t>
            </a:r>
            <a:endParaRPr i="1" sz="1700">
              <a:latin typeface="DM Sans"/>
              <a:ea typeface="DM Sans"/>
              <a:cs typeface="DM Sans"/>
              <a:sym typeface="DM Sans"/>
            </a:endParaRPr>
          </a:p>
          <a:p>
            <a:pPr indent="-336550" lvl="0" marL="457200" rtl="0" algn="l">
              <a:spcBef>
                <a:spcPts val="0"/>
              </a:spcBef>
              <a:spcAft>
                <a:spcPts val="0"/>
              </a:spcAft>
              <a:buSzPts val="1700"/>
              <a:buFont typeface="DM Sans"/>
              <a:buChar char="●"/>
            </a:pPr>
            <a:r>
              <a:rPr lang="en" sz="1700" u="sng">
                <a:latin typeface="DM Sans"/>
                <a:ea typeface="DM Sans"/>
                <a:cs typeface="DM Sans"/>
                <a:sym typeface="DM Sans"/>
              </a:rPr>
              <a:t>Category #2: Utility Apps</a:t>
            </a:r>
            <a:endParaRPr sz="1700" u="sng">
              <a:latin typeface="DM Sans"/>
              <a:ea typeface="DM Sans"/>
              <a:cs typeface="DM Sans"/>
              <a:sym typeface="DM Sans"/>
            </a:endParaRPr>
          </a:p>
          <a:p>
            <a:pPr indent="-336550" lvl="1" marL="914400" rtl="0" algn="l">
              <a:spcBef>
                <a:spcPts val="0"/>
              </a:spcBef>
              <a:spcAft>
                <a:spcPts val="0"/>
              </a:spcAft>
              <a:buSzPts val="1700"/>
              <a:buFont typeface="DM Sans"/>
              <a:buChar char="○"/>
            </a:pPr>
            <a:r>
              <a:rPr lang="en" sz="1700">
                <a:latin typeface="DM Sans"/>
                <a:ea typeface="DM Sans"/>
                <a:cs typeface="DM Sans"/>
                <a:sym typeface="DM Sans"/>
              </a:rPr>
              <a:t>These serve some practical purpose, but don't improve your daily life enough to be considered a tool</a:t>
            </a:r>
            <a:endParaRPr sz="1700">
              <a:latin typeface="DM Sans"/>
              <a:ea typeface="DM Sans"/>
              <a:cs typeface="DM Sans"/>
              <a:sym typeface="DM Sans"/>
            </a:endParaRPr>
          </a:p>
          <a:p>
            <a:pPr indent="-336550" lvl="1" marL="914400" rtl="0" algn="l">
              <a:spcBef>
                <a:spcPts val="0"/>
              </a:spcBef>
              <a:spcAft>
                <a:spcPts val="0"/>
              </a:spcAft>
              <a:buSzPts val="1700"/>
              <a:buFont typeface="DM Sans"/>
              <a:buChar char="○"/>
            </a:pPr>
            <a:r>
              <a:rPr i="1" lang="en" sz="1700">
                <a:latin typeface="DM Sans"/>
                <a:ea typeface="DM Sans"/>
                <a:cs typeface="DM Sans"/>
                <a:sym typeface="DM Sans"/>
              </a:rPr>
              <a:t>Examples: Find my iPhone, hotschedules</a:t>
            </a:r>
            <a:endParaRPr i="1" sz="1700">
              <a:latin typeface="DM Sans"/>
              <a:ea typeface="DM Sans"/>
              <a:cs typeface="DM Sans"/>
              <a:sym typeface="DM Sans"/>
            </a:endParaRPr>
          </a:p>
          <a:p>
            <a:pPr indent="-336550" lvl="1" marL="914400" rtl="0" algn="l">
              <a:spcBef>
                <a:spcPts val="0"/>
              </a:spcBef>
              <a:spcAft>
                <a:spcPts val="0"/>
              </a:spcAft>
              <a:buSzPts val="1700"/>
              <a:buFont typeface="DM Sans"/>
              <a:buChar char="○"/>
            </a:pPr>
            <a:r>
              <a:rPr lang="en" sz="1700">
                <a:latin typeface="DM Sans"/>
                <a:ea typeface="DM Sans"/>
                <a:cs typeface="DM Sans"/>
                <a:sym typeface="DM Sans"/>
              </a:rPr>
              <a:t>Location recommendation: </a:t>
            </a:r>
            <a:r>
              <a:rPr lang="en" sz="1700">
                <a:solidFill>
                  <a:schemeClr val="dk1"/>
                </a:solidFill>
                <a:latin typeface="DM Sans"/>
                <a:ea typeface="DM Sans"/>
                <a:cs typeface="DM Sans"/>
                <a:sym typeface="DM Sans"/>
              </a:rPr>
              <a:t>Put these in a folder &amp; relocate to your 2nd screen </a:t>
            </a:r>
            <a:endParaRPr sz="1700">
              <a:latin typeface="DM Sans"/>
              <a:ea typeface="DM Sans"/>
              <a:cs typeface="DM Sans"/>
              <a:sym typeface="DM Sans"/>
            </a:endParaRPr>
          </a:p>
          <a:p>
            <a:pPr indent="-336550" lvl="0" marL="457200" rtl="0" algn="l">
              <a:spcBef>
                <a:spcPts val="0"/>
              </a:spcBef>
              <a:spcAft>
                <a:spcPts val="0"/>
              </a:spcAft>
              <a:buSzPts val="1700"/>
              <a:buFont typeface="DM Sans"/>
              <a:buChar char="●"/>
            </a:pPr>
            <a:r>
              <a:rPr lang="en" sz="1700" u="sng">
                <a:latin typeface="DM Sans"/>
                <a:ea typeface="DM Sans"/>
                <a:cs typeface="DM Sans"/>
                <a:sym typeface="DM Sans"/>
              </a:rPr>
              <a:t>Category #3: Junk Food Apps</a:t>
            </a:r>
            <a:endParaRPr sz="1700" u="sng">
              <a:latin typeface="DM Sans"/>
              <a:ea typeface="DM Sans"/>
              <a:cs typeface="DM Sans"/>
              <a:sym typeface="DM Sans"/>
            </a:endParaRPr>
          </a:p>
          <a:p>
            <a:pPr indent="-336550" lvl="1" marL="914400" rtl="0" algn="l">
              <a:spcBef>
                <a:spcPts val="0"/>
              </a:spcBef>
              <a:spcAft>
                <a:spcPts val="0"/>
              </a:spcAft>
              <a:buSzPts val="1700"/>
              <a:buFont typeface="DM Sans"/>
              <a:buChar char="○"/>
            </a:pPr>
            <a:r>
              <a:rPr lang="en" sz="1700">
                <a:latin typeface="DM Sans"/>
                <a:ea typeface="DM Sans"/>
                <a:cs typeface="DM Sans"/>
                <a:sym typeface="DM Sans"/>
              </a:rPr>
              <a:t>These apps are fun or useful in limited quantities, but are hard to stop using once you start</a:t>
            </a:r>
            <a:endParaRPr sz="1700">
              <a:latin typeface="DM Sans"/>
              <a:ea typeface="DM Sans"/>
              <a:cs typeface="DM Sans"/>
              <a:sym typeface="DM Sans"/>
            </a:endParaRPr>
          </a:p>
          <a:p>
            <a:pPr indent="-336550" lvl="1" marL="914400" rtl="0" algn="l">
              <a:spcBef>
                <a:spcPts val="0"/>
              </a:spcBef>
              <a:spcAft>
                <a:spcPts val="0"/>
              </a:spcAft>
              <a:buSzPts val="1700"/>
              <a:buFont typeface="DM Sans"/>
              <a:buChar char="○"/>
            </a:pPr>
            <a:r>
              <a:rPr i="1" lang="en" sz="1700">
                <a:latin typeface="DM Sans"/>
                <a:ea typeface="DM Sans"/>
                <a:cs typeface="DM Sans"/>
                <a:sym typeface="DM Sans"/>
              </a:rPr>
              <a:t>Examples: social media, news apps, shopping apps, games</a:t>
            </a:r>
            <a:endParaRPr i="1" sz="1700">
              <a:latin typeface="DM Sans"/>
              <a:ea typeface="DM Sans"/>
              <a:cs typeface="DM Sans"/>
              <a:sym typeface="DM Sans"/>
            </a:endParaRPr>
          </a:p>
          <a:p>
            <a:pPr indent="-336550" lvl="1" marL="914400" rtl="0" algn="l">
              <a:spcBef>
                <a:spcPts val="0"/>
              </a:spcBef>
              <a:spcAft>
                <a:spcPts val="0"/>
              </a:spcAft>
              <a:buSzPts val="1700"/>
              <a:buFont typeface="DM Sans"/>
              <a:buChar char="○"/>
            </a:pPr>
            <a:r>
              <a:rPr lang="en" sz="1700">
                <a:solidFill>
                  <a:schemeClr val="dk1"/>
                </a:solidFill>
                <a:latin typeface="DM Sans"/>
                <a:ea typeface="DM Sans"/>
                <a:cs typeface="DM Sans"/>
                <a:sym typeface="DM Sans"/>
              </a:rPr>
              <a:t>Location recommendation: Put these in a folder &amp; relocate to your 3rd screen and/or delete these</a:t>
            </a:r>
            <a:endParaRPr sz="1700">
              <a:solidFill>
                <a:schemeClr val="dk1"/>
              </a:solidFill>
              <a:latin typeface="DM Sans"/>
              <a:ea typeface="DM Sans"/>
              <a:cs typeface="DM Sans"/>
              <a:sym typeface="DM Sans"/>
            </a:endParaRPr>
          </a:p>
          <a:p>
            <a:pPr indent="-336550" lvl="0" marL="457200" rtl="0" algn="l">
              <a:spcBef>
                <a:spcPts val="0"/>
              </a:spcBef>
              <a:spcAft>
                <a:spcPts val="0"/>
              </a:spcAft>
              <a:buClr>
                <a:schemeClr val="dk1"/>
              </a:buClr>
              <a:buSzPts val="1700"/>
              <a:buFont typeface="DM Sans"/>
              <a:buChar char="●"/>
            </a:pPr>
            <a:r>
              <a:rPr lang="en" sz="1700" u="sng">
                <a:solidFill>
                  <a:schemeClr val="dk1"/>
                </a:solidFill>
                <a:latin typeface="DM Sans"/>
                <a:ea typeface="DM Sans"/>
                <a:cs typeface="DM Sans"/>
                <a:sym typeface="DM Sans"/>
              </a:rPr>
              <a:t>Category #4: Clutter Apps</a:t>
            </a:r>
            <a:endParaRPr sz="1700" u="sng">
              <a:solidFill>
                <a:schemeClr val="dk1"/>
              </a:solidFill>
              <a:latin typeface="DM Sans"/>
              <a:ea typeface="DM Sans"/>
              <a:cs typeface="DM Sans"/>
              <a:sym typeface="DM Sans"/>
            </a:endParaRPr>
          </a:p>
          <a:p>
            <a:pPr indent="-336550" lvl="1" marL="914400" rtl="0" algn="l">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These are the apps that you never actually use</a:t>
            </a:r>
            <a:endParaRPr sz="1700">
              <a:solidFill>
                <a:schemeClr val="dk1"/>
              </a:solidFill>
              <a:latin typeface="DM Sans"/>
              <a:ea typeface="DM Sans"/>
              <a:cs typeface="DM Sans"/>
              <a:sym typeface="DM Sans"/>
            </a:endParaRPr>
          </a:p>
          <a:p>
            <a:pPr indent="-336550" lvl="1" marL="914400" rtl="0" algn="l">
              <a:spcBef>
                <a:spcPts val="0"/>
              </a:spcBef>
              <a:spcAft>
                <a:spcPts val="0"/>
              </a:spcAft>
              <a:buClr>
                <a:schemeClr val="dk1"/>
              </a:buClr>
              <a:buSzPts val="1700"/>
              <a:buFont typeface="DM Sans"/>
              <a:buChar char="○"/>
            </a:pPr>
            <a:r>
              <a:rPr i="1" lang="en" sz="1700">
                <a:solidFill>
                  <a:schemeClr val="dk1"/>
                </a:solidFill>
                <a:latin typeface="DM Sans"/>
                <a:ea typeface="DM Sans"/>
                <a:cs typeface="DM Sans"/>
                <a:sym typeface="DM Sans"/>
              </a:rPr>
              <a:t>Example: The QR reader I installed in 2012 and </a:t>
            </a:r>
            <a:r>
              <a:rPr i="1" lang="en" sz="1700">
                <a:solidFill>
                  <a:schemeClr val="dk1"/>
                </a:solidFill>
                <a:latin typeface="DM Sans"/>
                <a:ea typeface="DM Sans"/>
                <a:cs typeface="DM Sans"/>
                <a:sym typeface="DM Sans"/>
              </a:rPr>
              <a:t>haven't</a:t>
            </a:r>
            <a:r>
              <a:rPr i="1" lang="en" sz="1700">
                <a:solidFill>
                  <a:schemeClr val="dk1"/>
                </a:solidFill>
                <a:latin typeface="DM Sans"/>
                <a:ea typeface="DM Sans"/>
                <a:cs typeface="DM Sans"/>
                <a:sym typeface="DM Sans"/>
              </a:rPr>
              <a:t> looked at since</a:t>
            </a:r>
            <a:endParaRPr i="1" sz="1700">
              <a:solidFill>
                <a:schemeClr val="dk1"/>
              </a:solidFill>
              <a:latin typeface="DM Sans"/>
              <a:ea typeface="DM Sans"/>
              <a:cs typeface="DM Sans"/>
              <a:sym typeface="DM Sans"/>
            </a:endParaRPr>
          </a:p>
          <a:p>
            <a:pPr indent="-336550" lvl="1" marL="914400" rtl="0" algn="l">
              <a:spcBef>
                <a:spcPts val="0"/>
              </a:spcBef>
              <a:spcAft>
                <a:spcPts val="0"/>
              </a:spcAft>
              <a:buClr>
                <a:schemeClr val="dk1"/>
              </a:buClr>
              <a:buSzPts val="1700"/>
              <a:buFont typeface="DM Sans"/>
              <a:buChar char="○"/>
            </a:pPr>
            <a:r>
              <a:rPr lang="en" sz="1700">
                <a:solidFill>
                  <a:schemeClr val="dk1"/>
                </a:solidFill>
                <a:latin typeface="DM Sans"/>
                <a:ea typeface="DM Sans"/>
                <a:cs typeface="DM Sans"/>
                <a:sym typeface="DM Sans"/>
              </a:rPr>
              <a:t>Location Recommendation: delete these</a:t>
            </a:r>
            <a:endParaRPr sz="1700">
              <a:solidFill>
                <a:schemeClr val="dk1"/>
              </a:solidFill>
              <a:latin typeface="DM Sans"/>
              <a:ea typeface="DM Sans"/>
              <a:cs typeface="DM Sans"/>
              <a:sym typeface="DM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58"/>
          <p:cNvSpPr txBox="1"/>
          <p:nvPr>
            <p:ph type="title"/>
          </p:nvPr>
        </p:nvSpPr>
        <p:spPr>
          <a:xfrm>
            <a:off x="1602450" y="330725"/>
            <a:ext cx="60177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Your Habits</a:t>
            </a:r>
            <a:endParaRPr/>
          </a:p>
        </p:txBody>
      </p:sp>
      <p:sp>
        <p:nvSpPr>
          <p:cNvPr id="1230" name="Google Shape;1230;p58"/>
          <p:cNvSpPr txBox="1"/>
          <p:nvPr/>
        </p:nvSpPr>
        <p:spPr>
          <a:xfrm>
            <a:off x="375450" y="1008525"/>
            <a:ext cx="8544300" cy="37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DM Sans"/>
                <a:ea typeface="DM Sans"/>
                <a:cs typeface="DM Sans"/>
                <a:sym typeface="DM Sans"/>
              </a:rPr>
              <a:t>To Do #2: </a:t>
            </a:r>
            <a:r>
              <a:rPr b="1" lang="en" sz="1800">
                <a:latin typeface="DM Sans"/>
                <a:ea typeface="DM Sans"/>
                <a:cs typeface="DM Sans"/>
                <a:sym typeface="DM Sans"/>
              </a:rPr>
              <a:t>Rethink Your Social Media </a:t>
            </a:r>
            <a:r>
              <a:rPr lang="en" sz="1800">
                <a:latin typeface="DM Sans"/>
                <a:ea typeface="DM Sans"/>
                <a:cs typeface="DM Sans"/>
                <a:sym typeface="DM Sans"/>
              </a:rPr>
              <a:t>(Select either option A or B)</a:t>
            </a:r>
            <a:endParaRPr sz="1800">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0" rtl="0" algn="l">
              <a:spcBef>
                <a:spcPts val="0"/>
              </a:spcBef>
              <a:spcAft>
                <a:spcPts val="0"/>
              </a:spcAft>
              <a:buNone/>
            </a:pPr>
            <a:r>
              <a:rPr b="1" lang="en" sz="1800">
                <a:latin typeface="DM Sans"/>
                <a:ea typeface="DM Sans"/>
                <a:cs typeface="DM Sans"/>
                <a:sym typeface="DM Sans"/>
              </a:rPr>
              <a:t>Option A: Delete Social Media </a:t>
            </a:r>
            <a:r>
              <a:rPr b="1" lang="en" sz="1800" u="sng">
                <a:latin typeface="DM Sans"/>
                <a:ea typeface="DM Sans"/>
                <a:cs typeface="DM Sans"/>
                <a:sym typeface="DM Sans"/>
              </a:rPr>
              <a:t>Apps</a:t>
            </a:r>
            <a:r>
              <a:rPr b="1" lang="en" sz="1800">
                <a:latin typeface="DM Sans"/>
                <a:ea typeface="DM Sans"/>
                <a:cs typeface="DM Sans"/>
                <a:sym typeface="DM Sans"/>
              </a:rPr>
              <a:t> (Not Your Account) From Your Phone </a:t>
            </a:r>
            <a:endParaRPr b="1" sz="1800">
              <a:latin typeface="DM Sans"/>
              <a:ea typeface="DM Sans"/>
              <a:cs typeface="DM Sans"/>
              <a:sym typeface="DM Sans"/>
            </a:endParaRPr>
          </a:p>
          <a:p>
            <a:pPr indent="0" lvl="0" marL="0" rtl="0" algn="l">
              <a:spcBef>
                <a:spcPts val="0"/>
              </a:spcBef>
              <a:spcAft>
                <a:spcPts val="0"/>
              </a:spcAft>
              <a:buNone/>
            </a:pPr>
            <a:r>
              <a:t/>
            </a:r>
            <a:endParaRPr b="1" sz="1800">
              <a:latin typeface="DM Sans"/>
              <a:ea typeface="DM Sans"/>
              <a:cs typeface="DM Sans"/>
              <a:sym typeface="DM Sans"/>
            </a:endParaRPr>
          </a:p>
          <a:p>
            <a:pPr indent="0" lvl="0" marL="0" rtl="0" algn="l">
              <a:spcBef>
                <a:spcPts val="0"/>
              </a:spcBef>
              <a:spcAft>
                <a:spcPts val="0"/>
              </a:spcAft>
              <a:buNone/>
            </a:pPr>
            <a:r>
              <a:rPr lang="en" sz="1800">
                <a:latin typeface="DM Sans"/>
                <a:ea typeface="DM Sans"/>
                <a:cs typeface="DM Sans"/>
                <a:sym typeface="DM Sans"/>
              </a:rPr>
              <a:t>This step creates a “speed bump” to help yourself become more conscious when opening up social media - and maybe decide not to do so!</a:t>
            </a:r>
            <a:endParaRPr sz="1800">
              <a:latin typeface="DM Sans"/>
              <a:ea typeface="DM Sans"/>
              <a:cs typeface="DM Sans"/>
              <a:sym typeface="DM Sans"/>
            </a:endParaRPr>
          </a:p>
          <a:p>
            <a:pPr indent="-342900" lvl="0" marL="457200" rtl="0" algn="l">
              <a:spcBef>
                <a:spcPts val="0"/>
              </a:spcBef>
              <a:spcAft>
                <a:spcPts val="0"/>
              </a:spcAft>
              <a:buSzPts val="1800"/>
              <a:buFont typeface="DM Sans"/>
              <a:buChar char="●"/>
            </a:pPr>
            <a:r>
              <a:rPr lang="en" sz="1800">
                <a:latin typeface="DM Sans"/>
                <a:ea typeface="DM Sans"/>
                <a:cs typeface="DM Sans"/>
                <a:sym typeface="DM Sans"/>
              </a:rPr>
              <a:t>If you are hesitating remember:</a:t>
            </a:r>
            <a:endParaRPr sz="1800">
              <a:latin typeface="DM Sans"/>
              <a:ea typeface="DM Sans"/>
              <a:cs typeface="DM Sans"/>
              <a:sym typeface="DM Sans"/>
            </a:endParaRPr>
          </a:p>
          <a:p>
            <a:pPr indent="-342900" lvl="1" marL="914400" rtl="0" algn="l">
              <a:spcBef>
                <a:spcPts val="0"/>
              </a:spcBef>
              <a:spcAft>
                <a:spcPts val="0"/>
              </a:spcAft>
              <a:buSzPts val="1800"/>
              <a:buFont typeface="DM Sans"/>
              <a:buChar char="○"/>
            </a:pPr>
            <a:r>
              <a:rPr lang="en" sz="1800">
                <a:latin typeface="DM Sans"/>
                <a:ea typeface="DM Sans"/>
                <a:cs typeface="DM Sans"/>
                <a:sym typeface="DM Sans"/>
              </a:rPr>
              <a:t>It’s reversible</a:t>
            </a:r>
            <a:endParaRPr sz="1800">
              <a:latin typeface="DM Sans"/>
              <a:ea typeface="DM Sans"/>
              <a:cs typeface="DM Sans"/>
              <a:sym typeface="DM Sans"/>
            </a:endParaRPr>
          </a:p>
          <a:p>
            <a:pPr indent="-342900" lvl="1" marL="914400" rtl="0" algn="l">
              <a:spcBef>
                <a:spcPts val="0"/>
              </a:spcBef>
              <a:spcAft>
                <a:spcPts val="0"/>
              </a:spcAft>
              <a:buSzPts val="1800"/>
              <a:buFont typeface="DM Sans"/>
              <a:buChar char="○"/>
            </a:pPr>
            <a:r>
              <a:rPr lang="en" sz="1800">
                <a:latin typeface="DM Sans"/>
                <a:ea typeface="DM Sans"/>
                <a:cs typeface="DM Sans"/>
                <a:sym typeface="DM Sans"/>
              </a:rPr>
              <a:t>Can still check social media whenever you want. Check through your phone’s internet browser instead of on an app</a:t>
            </a:r>
            <a:endParaRPr sz="1800">
              <a:latin typeface="DM Sans"/>
              <a:ea typeface="DM Sans"/>
              <a:cs typeface="DM Sans"/>
              <a:sym typeface="DM Sans"/>
            </a:endParaRPr>
          </a:p>
          <a:p>
            <a:pPr indent="-342900" lvl="1" marL="914400" rtl="0" algn="l">
              <a:spcBef>
                <a:spcPts val="0"/>
              </a:spcBef>
              <a:spcAft>
                <a:spcPts val="0"/>
              </a:spcAft>
              <a:buSzPts val="1800"/>
              <a:buFont typeface="DM Sans"/>
              <a:buChar char="○"/>
            </a:pPr>
            <a:r>
              <a:rPr lang="en" sz="1800">
                <a:latin typeface="DM Sans"/>
                <a:ea typeface="DM Sans"/>
                <a:cs typeface="DM Sans"/>
                <a:sym typeface="DM Sans"/>
              </a:rPr>
              <a:t>If you are worried about forgetting your password sign up for a “password manager” app that stores your passwords</a:t>
            </a:r>
            <a:endParaRPr sz="1800">
              <a:latin typeface="DM Sans"/>
              <a:ea typeface="DM Sans"/>
              <a:cs typeface="DM Sans"/>
              <a:sym typeface="DM Sans"/>
            </a:endParaRPr>
          </a:p>
          <a:p>
            <a:pPr indent="0" lvl="0" marL="914400" rtl="0" algn="l">
              <a:spcBef>
                <a:spcPts val="0"/>
              </a:spcBef>
              <a:spcAft>
                <a:spcPts val="0"/>
              </a:spcAft>
              <a:buNone/>
            </a:pPr>
            <a:r>
              <a:t/>
            </a:r>
            <a:endParaRPr sz="800">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914400" rtl="0" algn="l">
              <a:spcBef>
                <a:spcPts val="0"/>
              </a:spcBef>
              <a:spcAft>
                <a:spcPts val="0"/>
              </a:spcAft>
              <a:buNone/>
            </a:pPr>
            <a:r>
              <a:t/>
            </a:r>
            <a:endParaRPr sz="800">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457200" rtl="0" algn="l">
              <a:spcBef>
                <a:spcPts val="0"/>
              </a:spcBef>
              <a:spcAft>
                <a:spcPts val="0"/>
              </a:spcAft>
              <a:buNone/>
            </a:pPr>
            <a:r>
              <a:t/>
            </a:r>
            <a:endParaRPr sz="1800">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59"/>
          <p:cNvSpPr txBox="1"/>
          <p:nvPr>
            <p:ph type="title"/>
          </p:nvPr>
        </p:nvSpPr>
        <p:spPr>
          <a:xfrm>
            <a:off x="1322300" y="330725"/>
            <a:ext cx="64995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Your Habits</a:t>
            </a:r>
            <a:endParaRPr/>
          </a:p>
        </p:txBody>
      </p:sp>
      <p:sp>
        <p:nvSpPr>
          <p:cNvPr id="1236" name="Google Shape;1236;p59"/>
          <p:cNvSpPr txBox="1"/>
          <p:nvPr/>
        </p:nvSpPr>
        <p:spPr>
          <a:xfrm>
            <a:off x="375450" y="963700"/>
            <a:ext cx="8544300" cy="37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DM Sans"/>
                <a:ea typeface="DM Sans"/>
                <a:cs typeface="DM Sans"/>
                <a:sym typeface="DM Sans"/>
              </a:rPr>
              <a:t>To Do #2</a:t>
            </a:r>
            <a:r>
              <a:rPr b="1" lang="en" sz="1800">
                <a:latin typeface="DM Sans"/>
                <a:ea typeface="DM Sans"/>
                <a:cs typeface="DM Sans"/>
                <a:sym typeface="DM Sans"/>
              </a:rPr>
              <a:t>: Rethink Your Social Media</a:t>
            </a:r>
            <a:endParaRPr b="1" sz="1800">
              <a:latin typeface="DM Sans"/>
              <a:ea typeface="DM Sans"/>
              <a:cs typeface="DM Sans"/>
              <a:sym typeface="DM Sans"/>
            </a:endParaRPr>
          </a:p>
          <a:p>
            <a:pPr indent="0" lvl="0" marL="0" rtl="0" algn="l">
              <a:spcBef>
                <a:spcPts val="0"/>
              </a:spcBef>
              <a:spcAft>
                <a:spcPts val="0"/>
              </a:spcAft>
              <a:buNone/>
            </a:pPr>
            <a:r>
              <a:t/>
            </a:r>
            <a:endParaRPr b="1" sz="1800">
              <a:latin typeface="DM Sans"/>
              <a:ea typeface="DM Sans"/>
              <a:cs typeface="DM Sans"/>
              <a:sym typeface="DM Sans"/>
            </a:endParaRPr>
          </a:p>
          <a:p>
            <a:pPr indent="0" lvl="0" marL="0" rtl="0" algn="l">
              <a:spcBef>
                <a:spcPts val="0"/>
              </a:spcBef>
              <a:spcAft>
                <a:spcPts val="0"/>
              </a:spcAft>
              <a:buNone/>
            </a:pPr>
            <a:r>
              <a:rPr b="1" lang="en" sz="1800">
                <a:latin typeface="DM Sans"/>
                <a:ea typeface="DM Sans"/>
                <a:cs typeface="DM Sans"/>
                <a:sym typeface="DM Sans"/>
              </a:rPr>
              <a:t>Option B: Customize Your Notification Settings on your Social Media Apps</a:t>
            </a:r>
            <a:endParaRPr b="1" sz="1800">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0" rtl="0" algn="l">
              <a:spcBef>
                <a:spcPts val="0"/>
              </a:spcBef>
              <a:spcAft>
                <a:spcPts val="0"/>
              </a:spcAft>
              <a:buNone/>
            </a:pPr>
            <a:r>
              <a:rPr lang="en" sz="1800">
                <a:latin typeface="DM Sans"/>
                <a:ea typeface="DM Sans"/>
                <a:cs typeface="DM Sans"/>
                <a:sym typeface="DM Sans"/>
              </a:rPr>
              <a:t>Tiktok, Instagram, Snapchat, etc:</a:t>
            </a:r>
            <a:endParaRPr sz="1800">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342900" lvl="3" marL="1828800" rtl="0" algn="l">
              <a:spcBef>
                <a:spcPts val="0"/>
              </a:spcBef>
              <a:spcAft>
                <a:spcPts val="0"/>
              </a:spcAft>
              <a:buSzPts val="1800"/>
              <a:buFont typeface="DM Sans"/>
              <a:buChar char="●"/>
            </a:pPr>
            <a:r>
              <a:rPr lang="en" sz="1800">
                <a:latin typeface="DM Sans"/>
                <a:ea typeface="DM Sans"/>
                <a:cs typeface="DM Sans"/>
                <a:sym typeface="DM Sans"/>
              </a:rPr>
              <a:t>Determine </a:t>
            </a:r>
            <a:r>
              <a:rPr lang="en" sz="1800" u="sng">
                <a:latin typeface="DM Sans"/>
                <a:ea typeface="DM Sans"/>
                <a:cs typeface="DM Sans"/>
                <a:sym typeface="DM Sans"/>
              </a:rPr>
              <a:t>what</a:t>
            </a:r>
            <a:r>
              <a:rPr lang="en" sz="1800">
                <a:latin typeface="DM Sans"/>
                <a:ea typeface="DM Sans"/>
                <a:cs typeface="DM Sans"/>
                <a:sym typeface="DM Sans"/>
              </a:rPr>
              <a:t> you want to get notified about (birthdays, tags, updates, friend requests, videos…)</a:t>
            </a:r>
            <a:endParaRPr sz="1800">
              <a:latin typeface="DM Sans"/>
              <a:ea typeface="DM Sans"/>
              <a:cs typeface="DM Sans"/>
              <a:sym typeface="DM Sans"/>
            </a:endParaRPr>
          </a:p>
          <a:p>
            <a:pPr indent="0" lvl="0" marL="1828800" rtl="0" algn="l">
              <a:spcBef>
                <a:spcPts val="0"/>
              </a:spcBef>
              <a:spcAft>
                <a:spcPts val="0"/>
              </a:spcAft>
              <a:buNone/>
            </a:pPr>
            <a:r>
              <a:t/>
            </a:r>
            <a:endParaRPr sz="1800">
              <a:latin typeface="DM Sans"/>
              <a:ea typeface="DM Sans"/>
              <a:cs typeface="DM Sans"/>
              <a:sym typeface="DM Sans"/>
            </a:endParaRPr>
          </a:p>
          <a:p>
            <a:pPr indent="-342900" lvl="3" marL="1828800" rtl="0" algn="l">
              <a:spcBef>
                <a:spcPts val="0"/>
              </a:spcBef>
              <a:spcAft>
                <a:spcPts val="0"/>
              </a:spcAft>
              <a:buSzPts val="1800"/>
              <a:buFont typeface="DM Sans"/>
              <a:buChar char="●"/>
            </a:pPr>
            <a:r>
              <a:rPr lang="en" sz="1800">
                <a:latin typeface="DM Sans"/>
                <a:ea typeface="DM Sans"/>
                <a:cs typeface="DM Sans"/>
                <a:sym typeface="DM Sans"/>
              </a:rPr>
              <a:t>Determine </a:t>
            </a:r>
            <a:r>
              <a:rPr lang="en" sz="1800" u="sng">
                <a:latin typeface="DM Sans"/>
                <a:ea typeface="DM Sans"/>
                <a:cs typeface="DM Sans"/>
                <a:sym typeface="DM Sans"/>
              </a:rPr>
              <a:t>how</a:t>
            </a:r>
            <a:r>
              <a:rPr lang="en" sz="1800">
                <a:latin typeface="DM Sans"/>
                <a:ea typeface="DM Sans"/>
                <a:cs typeface="DM Sans"/>
                <a:sym typeface="DM Sans"/>
              </a:rPr>
              <a:t> you want to get notified (text, email, notification push, not at all…)</a:t>
            </a:r>
            <a:endParaRPr sz="1800">
              <a:latin typeface="DM Sans"/>
              <a:ea typeface="DM Sans"/>
              <a:cs typeface="DM Sans"/>
              <a:sym typeface="DM Sans"/>
            </a:endParaRPr>
          </a:p>
          <a:p>
            <a:pPr indent="0" lvl="0" marL="457200" rtl="0" algn="l">
              <a:spcBef>
                <a:spcPts val="0"/>
              </a:spcBef>
              <a:spcAft>
                <a:spcPts val="0"/>
              </a:spcAft>
              <a:buNone/>
            </a:pPr>
            <a:r>
              <a:t/>
            </a:r>
            <a:endParaRPr sz="1800">
              <a:latin typeface="DM Sans"/>
              <a:ea typeface="DM Sans"/>
              <a:cs typeface="DM Sans"/>
              <a:sym typeface="DM Sans"/>
            </a:endParaRPr>
          </a:p>
          <a:p>
            <a:pPr indent="0" lvl="0" marL="457200" rtl="0" algn="l">
              <a:spcBef>
                <a:spcPts val="0"/>
              </a:spcBef>
              <a:spcAft>
                <a:spcPts val="0"/>
              </a:spcAft>
              <a:buNone/>
            </a:pPr>
            <a:r>
              <a:rPr lang="en" sz="1800">
                <a:latin typeface="DM Sans"/>
                <a:ea typeface="DM Sans"/>
                <a:cs typeface="DM Sans"/>
                <a:sym typeface="DM Sans"/>
              </a:rPr>
              <a:t>	</a:t>
            </a:r>
            <a:endParaRPr sz="1800">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60"/>
          <p:cNvSpPr txBox="1"/>
          <p:nvPr>
            <p:ph type="title"/>
          </p:nvPr>
        </p:nvSpPr>
        <p:spPr>
          <a:xfrm>
            <a:off x="994500" y="185025"/>
            <a:ext cx="73062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Your Habits</a:t>
            </a:r>
            <a:endParaRPr/>
          </a:p>
        </p:txBody>
      </p:sp>
      <p:sp>
        <p:nvSpPr>
          <p:cNvPr id="1242" name="Google Shape;1242;p60"/>
          <p:cNvSpPr txBox="1"/>
          <p:nvPr/>
        </p:nvSpPr>
        <p:spPr>
          <a:xfrm>
            <a:off x="256200" y="868250"/>
            <a:ext cx="8377800" cy="38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DM Sans"/>
                <a:ea typeface="DM Sans"/>
                <a:cs typeface="DM Sans"/>
                <a:sym typeface="DM Sans"/>
              </a:rPr>
              <a:t>To Do #3: </a:t>
            </a:r>
            <a:r>
              <a:rPr b="1" lang="en" sz="1800">
                <a:latin typeface="DM Sans"/>
                <a:ea typeface="DM Sans"/>
                <a:cs typeface="DM Sans"/>
                <a:sym typeface="DM Sans"/>
              </a:rPr>
              <a:t>Keep your Phone on Silent &amp; Do Not </a:t>
            </a:r>
            <a:r>
              <a:rPr b="1" lang="en" sz="1800">
                <a:latin typeface="DM Sans"/>
                <a:ea typeface="DM Sans"/>
                <a:cs typeface="DM Sans"/>
                <a:sym typeface="DM Sans"/>
              </a:rPr>
              <a:t>Disturb, especially during class time!</a:t>
            </a:r>
            <a:endParaRPr b="1" sz="1800">
              <a:latin typeface="DM Sans"/>
              <a:ea typeface="DM Sans"/>
              <a:cs typeface="DM Sans"/>
              <a:sym typeface="DM Sans"/>
            </a:endParaRPr>
          </a:p>
          <a:p>
            <a:pPr indent="-342900" lvl="0" marL="457200" rtl="0" algn="l">
              <a:spcBef>
                <a:spcPts val="0"/>
              </a:spcBef>
              <a:spcAft>
                <a:spcPts val="0"/>
              </a:spcAft>
              <a:buSzPts val="1800"/>
              <a:buFont typeface="DM Sans"/>
              <a:buChar char="●"/>
            </a:pPr>
            <a:r>
              <a:rPr lang="en" sz="1800">
                <a:latin typeface="DM Sans"/>
                <a:ea typeface="DM Sans"/>
                <a:cs typeface="DM Sans"/>
                <a:sym typeface="DM Sans"/>
              </a:rPr>
              <a:t>Click on the “Do Not Disturb” direction link for your phone.</a:t>
            </a:r>
            <a:endParaRPr sz="1800">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342900" lvl="0" marL="457200" rtl="0" algn="l">
              <a:spcBef>
                <a:spcPts val="0"/>
              </a:spcBef>
              <a:spcAft>
                <a:spcPts val="0"/>
              </a:spcAft>
              <a:buSzPts val="1800"/>
              <a:buFont typeface="DM Sans"/>
              <a:buChar char="●"/>
            </a:pPr>
            <a:r>
              <a:rPr lang="en" sz="1800">
                <a:latin typeface="DM Sans"/>
                <a:ea typeface="DM Sans"/>
                <a:cs typeface="DM Sans"/>
                <a:sym typeface="DM Sans"/>
              </a:rPr>
              <a:t>If you are nervous about missing an important phone call you can set up features on “Do Not Disturb” so only important people can get through</a:t>
            </a:r>
            <a:endParaRPr sz="1800">
              <a:latin typeface="DM Sans"/>
              <a:ea typeface="DM Sans"/>
              <a:cs typeface="DM Sans"/>
              <a:sym typeface="DM Sans"/>
            </a:endParaRPr>
          </a:p>
          <a:p>
            <a:pPr indent="0" lvl="0" marL="457200" rtl="0" algn="l">
              <a:spcBef>
                <a:spcPts val="0"/>
              </a:spcBef>
              <a:spcAft>
                <a:spcPts val="0"/>
              </a:spcAft>
              <a:buNone/>
            </a:pPr>
            <a:r>
              <a:t/>
            </a:r>
            <a:endParaRPr sz="1800">
              <a:latin typeface="DM Sans"/>
              <a:ea typeface="DM Sans"/>
              <a:cs typeface="DM Sans"/>
              <a:sym typeface="DM Sans"/>
            </a:endParaRPr>
          </a:p>
          <a:p>
            <a:pPr indent="-342900" lvl="0" marL="457200" rtl="0" algn="l">
              <a:spcBef>
                <a:spcPts val="0"/>
              </a:spcBef>
              <a:spcAft>
                <a:spcPts val="0"/>
              </a:spcAft>
              <a:buSzPts val="1800"/>
              <a:buFont typeface="DM Sans"/>
              <a:buChar char="●"/>
            </a:pPr>
            <a:r>
              <a:rPr lang="en" sz="1800">
                <a:latin typeface="DM Sans"/>
                <a:ea typeface="DM Sans"/>
                <a:cs typeface="DM Sans"/>
                <a:sym typeface="DM Sans"/>
              </a:rPr>
              <a:t>Directions</a:t>
            </a:r>
            <a:endParaRPr sz="1800">
              <a:latin typeface="DM Sans"/>
              <a:ea typeface="DM Sans"/>
              <a:cs typeface="DM Sans"/>
              <a:sym typeface="DM Sans"/>
            </a:endParaRPr>
          </a:p>
          <a:p>
            <a:pPr indent="-304800" lvl="1" marL="914400" rtl="0" algn="l">
              <a:lnSpc>
                <a:spcPct val="115000"/>
              </a:lnSpc>
              <a:spcBef>
                <a:spcPts val="0"/>
              </a:spcBef>
              <a:spcAft>
                <a:spcPts val="0"/>
              </a:spcAft>
              <a:buClr>
                <a:srgbClr val="00BCCC"/>
              </a:buClr>
              <a:buSzPts val="1200"/>
              <a:buFont typeface="DM Sans"/>
              <a:buChar char="○"/>
            </a:pPr>
            <a:r>
              <a:rPr lang="en" sz="1800" u="sng">
                <a:solidFill>
                  <a:srgbClr val="00BCCC"/>
                </a:solidFill>
                <a:latin typeface="DM Sans"/>
                <a:ea typeface="DM Sans"/>
                <a:cs typeface="DM Sans"/>
                <a:sym typeface="DM Sans"/>
                <a:hlinkClick r:id="rId3">
                  <a:extLst>
                    <a:ext uri="{A12FA001-AC4F-418D-AE19-62706E023703}">
                      <ahyp:hlinkClr val="tx"/>
                    </a:ext>
                  </a:extLst>
                </a:hlinkClick>
              </a:rPr>
              <a:t>Do Not Disturb - iPhone </a:t>
            </a:r>
            <a:endParaRPr sz="1800">
              <a:solidFill>
                <a:srgbClr val="00BCCC"/>
              </a:solidFill>
              <a:latin typeface="DM Sans"/>
              <a:ea typeface="DM Sans"/>
              <a:cs typeface="DM Sans"/>
              <a:sym typeface="DM Sans"/>
            </a:endParaRPr>
          </a:p>
          <a:p>
            <a:pPr indent="-304800" lvl="1" marL="914400" rtl="0" algn="l">
              <a:lnSpc>
                <a:spcPct val="115000"/>
              </a:lnSpc>
              <a:spcBef>
                <a:spcPts val="0"/>
              </a:spcBef>
              <a:spcAft>
                <a:spcPts val="0"/>
              </a:spcAft>
              <a:buClr>
                <a:srgbClr val="00BCCC"/>
              </a:buClr>
              <a:buSzPts val="1200"/>
              <a:buFont typeface="DM Sans"/>
              <a:buChar char="○"/>
            </a:pPr>
            <a:r>
              <a:rPr lang="en" sz="1800" u="sng">
                <a:solidFill>
                  <a:srgbClr val="00BCCC"/>
                </a:solidFill>
                <a:latin typeface="DM Sans"/>
                <a:ea typeface="DM Sans"/>
                <a:cs typeface="DM Sans"/>
                <a:sym typeface="DM Sans"/>
                <a:hlinkClick r:id="rId4">
                  <a:extLst>
                    <a:ext uri="{A12FA001-AC4F-418D-AE19-62706E023703}">
                      <ahyp:hlinkClr val="tx"/>
                    </a:ext>
                  </a:extLst>
                </a:hlinkClick>
              </a:rPr>
              <a:t>Do Not Disturb - Android</a:t>
            </a:r>
            <a:endParaRPr sz="1200">
              <a:solidFill>
                <a:srgbClr val="00BCCC"/>
              </a:solidFill>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457200" rtl="0" algn="l">
              <a:spcBef>
                <a:spcPts val="0"/>
              </a:spcBef>
              <a:spcAft>
                <a:spcPts val="0"/>
              </a:spcAft>
              <a:buNone/>
            </a:pPr>
            <a:r>
              <a:t/>
            </a:r>
            <a:endParaRPr sz="800">
              <a:latin typeface="DM Sans"/>
              <a:ea typeface="DM Sans"/>
              <a:cs typeface="DM Sans"/>
              <a:sym typeface="DM Sans"/>
            </a:endParaRPr>
          </a:p>
          <a:p>
            <a:pPr indent="0" lvl="0" marL="457200" rtl="0" algn="l">
              <a:spcBef>
                <a:spcPts val="0"/>
              </a:spcBef>
              <a:spcAft>
                <a:spcPts val="0"/>
              </a:spcAft>
              <a:buNone/>
            </a:pPr>
            <a:r>
              <a:t/>
            </a:r>
            <a:endParaRPr sz="1800">
              <a:latin typeface="DM Sans"/>
              <a:ea typeface="DM Sans"/>
              <a:cs typeface="DM Sans"/>
              <a:sym typeface="DM Sans"/>
            </a:endParaRPr>
          </a:p>
        </p:txBody>
      </p:sp>
      <p:pic>
        <p:nvPicPr>
          <p:cNvPr id="1243" name="Google Shape;1243;p60"/>
          <p:cNvPicPr preferRelativeResize="0"/>
          <p:nvPr/>
        </p:nvPicPr>
        <p:blipFill rotWithShape="1">
          <a:blip r:embed="rId5">
            <a:alphaModFix/>
          </a:blip>
          <a:srcRect b="6017" l="17621" r="17615" t="6524"/>
          <a:stretch/>
        </p:blipFill>
        <p:spPr>
          <a:xfrm>
            <a:off x="5242425" y="3074650"/>
            <a:ext cx="1916975" cy="1881625"/>
          </a:xfrm>
          <a:prstGeom prst="rect">
            <a:avLst/>
          </a:prstGeom>
          <a:noFill/>
          <a:ln>
            <a:noFill/>
          </a:ln>
        </p:spPr>
      </p:pic>
      <p:pic>
        <p:nvPicPr>
          <p:cNvPr id="1244" name="Google Shape;1244;p60"/>
          <p:cNvPicPr preferRelativeResize="0"/>
          <p:nvPr/>
        </p:nvPicPr>
        <p:blipFill rotWithShape="1">
          <a:blip r:embed="rId6">
            <a:alphaModFix/>
          </a:blip>
          <a:srcRect b="22883" l="0" r="0" t="13849"/>
          <a:stretch/>
        </p:blipFill>
        <p:spPr>
          <a:xfrm>
            <a:off x="7354900" y="3074650"/>
            <a:ext cx="1365764" cy="1881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61"/>
          <p:cNvSpPr txBox="1"/>
          <p:nvPr>
            <p:ph idx="1" type="body"/>
          </p:nvPr>
        </p:nvSpPr>
        <p:spPr>
          <a:xfrm>
            <a:off x="643800" y="1148300"/>
            <a:ext cx="7938300" cy="350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To Do #4: Use a timer </a:t>
            </a:r>
            <a:endParaRPr b="1" sz="1800"/>
          </a:p>
          <a:p>
            <a:pPr indent="0" lvl="0" marL="0" rtl="0" algn="l">
              <a:spcBef>
                <a:spcPts val="0"/>
              </a:spcBef>
              <a:spcAft>
                <a:spcPts val="0"/>
              </a:spcAft>
              <a:buClr>
                <a:schemeClr val="dk1"/>
              </a:buClr>
              <a:buSzPts val="1100"/>
              <a:buFont typeface="Arial"/>
              <a:buNone/>
            </a:pPr>
            <a:r>
              <a:t/>
            </a:r>
            <a:endParaRPr b="1" sz="1800"/>
          </a:p>
          <a:p>
            <a:pPr indent="-342900" lvl="0" marL="457200" rtl="0" algn="l">
              <a:spcBef>
                <a:spcPts val="0"/>
              </a:spcBef>
              <a:spcAft>
                <a:spcPts val="0"/>
              </a:spcAft>
              <a:buClr>
                <a:schemeClr val="dk1"/>
              </a:buClr>
              <a:buSzPts val="1800"/>
              <a:buFont typeface="DM Sans"/>
              <a:buChar char="●"/>
            </a:pPr>
            <a:r>
              <a:rPr lang="en" sz="1800"/>
              <a:t>Set a timer (5, 10, 15, to 30 minutes) </a:t>
            </a:r>
            <a:endParaRPr sz="1800"/>
          </a:p>
          <a:p>
            <a:pPr indent="-342900" lvl="0" marL="457200" rtl="0" algn="l">
              <a:spcBef>
                <a:spcPts val="0"/>
              </a:spcBef>
              <a:spcAft>
                <a:spcPts val="0"/>
              </a:spcAft>
              <a:buClr>
                <a:schemeClr val="dk1"/>
              </a:buClr>
              <a:buSzPts val="1800"/>
              <a:buFont typeface="Arial"/>
              <a:buChar char="●"/>
            </a:pPr>
            <a:r>
              <a:rPr lang="en" sz="1800"/>
              <a:t>For the duration, focus only on the task you need to do. </a:t>
            </a:r>
            <a:endParaRPr sz="1800"/>
          </a:p>
          <a:p>
            <a:pPr indent="-342900" lvl="0" marL="457200" rtl="0" algn="l">
              <a:spcBef>
                <a:spcPts val="0"/>
              </a:spcBef>
              <a:spcAft>
                <a:spcPts val="0"/>
              </a:spcAft>
              <a:buClr>
                <a:schemeClr val="dk1"/>
              </a:buClr>
              <a:buSzPts val="1800"/>
              <a:buFont typeface="Arial"/>
              <a:buChar char="●"/>
            </a:pPr>
            <a:r>
              <a:rPr lang="en" sz="1800"/>
              <a:t>After time is up, take a break.</a:t>
            </a:r>
            <a:endParaRPr sz="1800"/>
          </a:p>
          <a:p>
            <a:pPr indent="-342900" lvl="0" marL="457200" rtl="0" algn="l">
              <a:spcBef>
                <a:spcPts val="0"/>
              </a:spcBef>
              <a:spcAft>
                <a:spcPts val="0"/>
              </a:spcAft>
              <a:buClr>
                <a:schemeClr val="dk1"/>
              </a:buClr>
              <a:buSzPts val="1800"/>
              <a:buFont typeface="Arial"/>
              <a:buChar char="●"/>
            </a:pPr>
            <a:r>
              <a:rPr lang="en" sz="1800"/>
              <a:t>If you are not finished the task, set timer again.</a:t>
            </a:r>
            <a:endParaRPr sz="1800"/>
          </a:p>
          <a:p>
            <a:pPr indent="-342900" lvl="0" marL="457200" rtl="0" algn="l">
              <a:spcBef>
                <a:spcPts val="0"/>
              </a:spcBef>
              <a:spcAft>
                <a:spcPts val="0"/>
              </a:spcAft>
              <a:buClr>
                <a:schemeClr val="dk1"/>
              </a:buClr>
              <a:buSzPts val="1800"/>
              <a:buFont typeface="Arial"/>
              <a:buChar char="●"/>
            </a:pPr>
            <a:r>
              <a:rPr lang="en" sz="1800"/>
              <a:t>Repeat until you are done the task</a:t>
            </a:r>
            <a:endParaRPr sz="1800"/>
          </a:p>
          <a:p>
            <a:pPr indent="-342900" lvl="0" marL="457200" rtl="0" algn="l">
              <a:spcBef>
                <a:spcPts val="0"/>
              </a:spcBef>
              <a:spcAft>
                <a:spcPts val="0"/>
              </a:spcAft>
              <a:buClr>
                <a:schemeClr val="dk1"/>
              </a:buClr>
              <a:buSzPts val="1800"/>
              <a:buFont typeface="Arial"/>
              <a:buChar char="●"/>
            </a:pPr>
            <a:r>
              <a:rPr lang="en" sz="1800"/>
              <a:t>Try to set for longer time periods if you are getting better at concentration. Start small, then go longer.</a:t>
            </a:r>
            <a:endParaRPr sz="1800"/>
          </a:p>
        </p:txBody>
      </p:sp>
      <p:sp>
        <p:nvSpPr>
          <p:cNvPr id="1250" name="Google Shape;1250;p61"/>
          <p:cNvSpPr txBox="1"/>
          <p:nvPr>
            <p:ph type="title"/>
          </p:nvPr>
        </p:nvSpPr>
        <p:spPr>
          <a:xfrm>
            <a:off x="1846650" y="330725"/>
            <a:ext cx="54507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Change Your Habits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4"/>
          <p:cNvSpPr txBox="1"/>
          <p:nvPr>
            <p:ph type="ctrTitle"/>
          </p:nvPr>
        </p:nvSpPr>
        <p:spPr>
          <a:xfrm>
            <a:off x="2122525" y="1991825"/>
            <a:ext cx="48990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Part 1:</a:t>
            </a:r>
            <a:endParaRPr/>
          </a:p>
          <a:p>
            <a:pPr indent="0" lvl="0" marL="0" rtl="0" algn="ctr">
              <a:spcBef>
                <a:spcPts val="0"/>
              </a:spcBef>
              <a:spcAft>
                <a:spcPts val="0"/>
              </a:spcAft>
              <a:buNone/>
            </a:pPr>
            <a:r>
              <a:rPr lang="en"/>
              <a:t>The Wake-Up: How Technology Affects Us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62"/>
          <p:cNvSpPr txBox="1"/>
          <p:nvPr>
            <p:ph type="title"/>
          </p:nvPr>
        </p:nvSpPr>
        <p:spPr>
          <a:xfrm>
            <a:off x="994500" y="185025"/>
            <a:ext cx="73062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Changing Your Habits</a:t>
            </a:r>
            <a:endParaRPr/>
          </a:p>
        </p:txBody>
      </p:sp>
      <p:sp>
        <p:nvSpPr>
          <p:cNvPr id="1256" name="Google Shape;1256;p62"/>
          <p:cNvSpPr txBox="1"/>
          <p:nvPr/>
        </p:nvSpPr>
        <p:spPr>
          <a:xfrm>
            <a:off x="375450" y="907675"/>
            <a:ext cx="8544300" cy="38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rPr b="1" lang="en" sz="1800">
                <a:solidFill>
                  <a:schemeClr val="dk1"/>
                </a:solidFill>
                <a:latin typeface="DM Sans"/>
                <a:ea typeface="DM Sans"/>
                <a:cs typeface="DM Sans"/>
                <a:sym typeface="DM Sans"/>
              </a:rPr>
              <a:t>To Do #5: Change Where You Charge it</a:t>
            </a:r>
            <a:endParaRPr b="1" sz="1800">
              <a:solidFill>
                <a:schemeClr val="dk1"/>
              </a:solidFill>
              <a:latin typeface="DM Sans"/>
              <a:ea typeface="DM Sans"/>
              <a:cs typeface="DM Sans"/>
              <a:sym typeface="DM Sans"/>
            </a:endParaRPr>
          </a:p>
          <a:p>
            <a:pPr indent="0" lvl="0" marL="0" rtl="0" algn="l">
              <a:spcBef>
                <a:spcPts val="0"/>
              </a:spcBef>
              <a:spcAft>
                <a:spcPts val="0"/>
              </a:spcAft>
              <a:buClr>
                <a:schemeClr val="dk1"/>
              </a:buClr>
              <a:buSzPts val="1100"/>
              <a:buFont typeface="Arial"/>
              <a:buNone/>
            </a:pPr>
            <a:r>
              <a:t/>
            </a:r>
            <a:endParaRPr b="1" sz="1800">
              <a:solidFill>
                <a:schemeClr val="dk1"/>
              </a:solidFill>
              <a:latin typeface="DM Sans"/>
              <a:ea typeface="DM Sans"/>
              <a:cs typeface="DM Sans"/>
              <a:sym typeface="DM Sans"/>
            </a:endParaRPr>
          </a:p>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Many of us automatically check our phones/ipads/other tech right before bed, in the middle of the night, and/or first thing in the morning, which is terrible for our sleep</a:t>
            </a:r>
            <a:endParaRPr sz="1800">
              <a:solidFill>
                <a:schemeClr val="dk1"/>
              </a:solidFill>
              <a:latin typeface="DM Sans"/>
              <a:ea typeface="DM Sans"/>
              <a:cs typeface="DM Sans"/>
              <a:sym typeface="DM Sans"/>
            </a:endParaRPr>
          </a:p>
          <a:p>
            <a:pPr indent="-342900" lvl="1" marL="9144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Of course we are doing this: we sleep within arm’s reach of our phone</a:t>
            </a:r>
            <a:endParaRPr sz="1800">
              <a:solidFill>
                <a:schemeClr val="dk1"/>
              </a:solidFill>
              <a:latin typeface="DM Sans"/>
              <a:ea typeface="DM Sans"/>
              <a:cs typeface="DM Sans"/>
              <a:sym typeface="DM Sans"/>
            </a:endParaRPr>
          </a:p>
          <a:p>
            <a:pPr indent="0" lvl="0" marL="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Charging station for your phone not in your room</a:t>
            </a:r>
            <a:endParaRPr sz="1800">
              <a:solidFill>
                <a:schemeClr val="dk1"/>
              </a:solidFill>
              <a:latin typeface="DM Sans"/>
              <a:ea typeface="DM Sans"/>
              <a:cs typeface="DM Sans"/>
              <a:sym typeface="DM Sans"/>
            </a:endParaRPr>
          </a:p>
          <a:p>
            <a:pPr indent="0" lvl="0" marL="91440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You may need to get an actual alarm clock, if you phone is your alarm clock</a:t>
            </a:r>
            <a:endParaRPr sz="1800">
              <a:solidFill>
                <a:schemeClr val="dk1"/>
              </a:solidFill>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457200" rtl="0" algn="l">
              <a:spcBef>
                <a:spcPts val="0"/>
              </a:spcBef>
              <a:spcAft>
                <a:spcPts val="0"/>
              </a:spcAft>
              <a:buNone/>
            </a:pPr>
            <a:r>
              <a:t/>
            </a:r>
            <a:endParaRPr sz="800">
              <a:latin typeface="DM Sans"/>
              <a:ea typeface="DM Sans"/>
              <a:cs typeface="DM Sans"/>
              <a:sym typeface="DM Sans"/>
            </a:endParaRPr>
          </a:p>
          <a:p>
            <a:pPr indent="0" lvl="0" marL="457200" rtl="0" algn="l">
              <a:spcBef>
                <a:spcPts val="0"/>
              </a:spcBef>
              <a:spcAft>
                <a:spcPts val="0"/>
              </a:spcAft>
              <a:buNone/>
            </a:pPr>
            <a:r>
              <a:t/>
            </a:r>
            <a:endParaRPr sz="1800">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63"/>
          <p:cNvSpPr txBox="1"/>
          <p:nvPr>
            <p:ph type="title"/>
          </p:nvPr>
        </p:nvSpPr>
        <p:spPr>
          <a:xfrm>
            <a:off x="994500" y="185025"/>
            <a:ext cx="73062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Changing Your Habits</a:t>
            </a:r>
            <a:endParaRPr/>
          </a:p>
        </p:txBody>
      </p:sp>
      <p:sp>
        <p:nvSpPr>
          <p:cNvPr id="1262" name="Google Shape;1262;p63"/>
          <p:cNvSpPr txBox="1"/>
          <p:nvPr/>
        </p:nvSpPr>
        <p:spPr>
          <a:xfrm>
            <a:off x="375450" y="907675"/>
            <a:ext cx="8544300" cy="38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DM Sans"/>
              <a:ea typeface="DM Sans"/>
              <a:cs typeface="DM Sans"/>
              <a:sym typeface="DM Sans"/>
            </a:endParaRPr>
          </a:p>
          <a:p>
            <a:pPr indent="0" lvl="0" marL="0" rtl="0" algn="l">
              <a:spcBef>
                <a:spcPts val="0"/>
              </a:spcBef>
              <a:spcAft>
                <a:spcPts val="0"/>
              </a:spcAft>
              <a:buNone/>
            </a:pPr>
            <a:r>
              <a:rPr lang="en" sz="1800">
                <a:latin typeface="DM Sans"/>
                <a:ea typeface="DM Sans"/>
                <a:cs typeface="DM Sans"/>
                <a:sym typeface="DM Sans"/>
              </a:rPr>
              <a:t>T</a:t>
            </a:r>
            <a:r>
              <a:rPr b="1" lang="en" sz="1800">
                <a:latin typeface="DM Sans"/>
                <a:ea typeface="DM Sans"/>
                <a:cs typeface="DM Sans"/>
                <a:sym typeface="DM Sans"/>
              </a:rPr>
              <a:t>o Do #6</a:t>
            </a:r>
            <a:r>
              <a:rPr b="1" lang="en" sz="1800">
                <a:solidFill>
                  <a:schemeClr val="dk1"/>
                </a:solidFill>
                <a:latin typeface="DM Sans"/>
                <a:ea typeface="DM Sans"/>
                <a:cs typeface="DM Sans"/>
                <a:sym typeface="DM Sans"/>
              </a:rPr>
              <a:t>: Establish No-Tech Zones</a:t>
            </a:r>
            <a:endParaRPr b="1" sz="1800">
              <a:solidFill>
                <a:schemeClr val="dk1"/>
              </a:solidFill>
              <a:latin typeface="DM Sans"/>
              <a:ea typeface="DM Sans"/>
              <a:cs typeface="DM Sans"/>
              <a:sym typeface="DM Sans"/>
            </a:endParaRPr>
          </a:p>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A “no-techzone” is a place where you do not use your phone or any tech</a:t>
            </a:r>
            <a:endParaRPr sz="1800">
              <a:solidFill>
                <a:schemeClr val="dk1"/>
              </a:solidFill>
              <a:latin typeface="DM Sans"/>
              <a:ea typeface="DM Sans"/>
              <a:cs typeface="DM Sans"/>
              <a:sym typeface="DM Sans"/>
            </a:endParaRPr>
          </a:p>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Write your no-tech zone &amp; why you would choose this zone </a:t>
            </a:r>
            <a:endParaRPr sz="1800">
              <a:solidFill>
                <a:schemeClr val="dk1"/>
              </a:solidFill>
              <a:latin typeface="DM Sans"/>
              <a:ea typeface="DM Sans"/>
              <a:cs typeface="DM Sans"/>
              <a:sym typeface="DM Sans"/>
            </a:endParaRPr>
          </a:p>
          <a:p>
            <a:pPr indent="-342900" lvl="0" marL="4572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Examples:</a:t>
            </a:r>
            <a:endParaRPr sz="1800">
              <a:solidFill>
                <a:schemeClr val="dk1"/>
              </a:solidFill>
              <a:latin typeface="DM Sans"/>
              <a:ea typeface="DM Sans"/>
              <a:cs typeface="DM Sans"/>
              <a:sym typeface="DM Sans"/>
            </a:endParaRPr>
          </a:p>
          <a:p>
            <a:pPr indent="-342900" lvl="1" marL="9144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Classroom (unless for teacher directed classwork)</a:t>
            </a:r>
            <a:endParaRPr sz="1800">
              <a:solidFill>
                <a:schemeClr val="dk1"/>
              </a:solidFill>
              <a:latin typeface="DM Sans"/>
              <a:ea typeface="DM Sans"/>
              <a:cs typeface="DM Sans"/>
              <a:sym typeface="DM Sans"/>
            </a:endParaRPr>
          </a:p>
          <a:p>
            <a:pPr indent="-342900" lvl="1" marL="9144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Dinner table</a:t>
            </a:r>
            <a:endParaRPr sz="1800">
              <a:solidFill>
                <a:schemeClr val="dk1"/>
              </a:solidFill>
              <a:latin typeface="DM Sans"/>
              <a:ea typeface="DM Sans"/>
              <a:cs typeface="DM Sans"/>
              <a:sym typeface="DM Sans"/>
            </a:endParaRPr>
          </a:p>
          <a:p>
            <a:pPr indent="-342900" lvl="1" marL="9144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Bedroom</a:t>
            </a:r>
            <a:endParaRPr sz="1800">
              <a:solidFill>
                <a:schemeClr val="dk1"/>
              </a:solidFill>
              <a:latin typeface="DM Sans"/>
              <a:ea typeface="DM Sans"/>
              <a:cs typeface="DM Sans"/>
              <a:sym typeface="DM Sans"/>
            </a:endParaRPr>
          </a:p>
          <a:p>
            <a:pPr indent="-342900" lvl="1" marL="9144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Lunch</a:t>
            </a:r>
            <a:endParaRPr sz="1800">
              <a:solidFill>
                <a:schemeClr val="dk1"/>
              </a:solidFill>
              <a:latin typeface="DM Sans"/>
              <a:ea typeface="DM Sans"/>
              <a:cs typeface="DM Sans"/>
              <a:sym typeface="DM Sans"/>
            </a:endParaRPr>
          </a:p>
          <a:p>
            <a:pPr indent="-342900" lvl="1" marL="9144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Time periods</a:t>
            </a:r>
            <a:endParaRPr sz="1800">
              <a:solidFill>
                <a:schemeClr val="dk1"/>
              </a:solidFill>
              <a:latin typeface="DM Sans"/>
              <a:ea typeface="DM Sans"/>
              <a:cs typeface="DM Sans"/>
              <a:sym typeface="DM Sans"/>
            </a:endParaRPr>
          </a:p>
          <a:p>
            <a:pPr indent="-342900" lvl="2" marL="13716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1 hour before bedtime</a:t>
            </a:r>
            <a:endParaRPr sz="1800">
              <a:solidFill>
                <a:schemeClr val="dk1"/>
              </a:solidFill>
              <a:latin typeface="DM Sans"/>
              <a:ea typeface="DM Sans"/>
              <a:cs typeface="DM Sans"/>
              <a:sym typeface="DM Sans"/>
            </a:endParaRPr>
          </a:p>
          <a:p>
            <a:pPr indent="-342900" lvl="2" marL="1371600" rtl="0" algn="l">
              <a:spcBef>
                <a:spcPts val="0"/>
              </a:spcBef>
              <a:spcAft>
                <a:spcPts val="0"/>
              </a:spcAft>
              <a:buClr>
                <a:schemeClr val="dk1"/>
              </a:buClr>
              <a:buSzPts val="1800"/>
              <a:buFont typeface="DM Sans"/>
              <a:buChar char="■"/>
            </a:pPr>
            <a:r>
              <a:rPr lang="en" sz="1800">
                <a:solidFill>
                  <a:schemeClr val="dk1"/>
                </a:solidFill>
                <a:latin typeface="DM Sans"/>
                <a:ea typeface="DM Sans"/>
                <a:cs typeface="DM Sans"/>
                <a:sym typeface="DM Sans"/>
              </a:rPr>
              <a:t>1 hour after waking</a:t>
            </a:r>
            <a:endParaRPr sz="1800">
              <a:solidFill>
                <a:schemeClr val="dk1"/>
              </a:solidFill>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457200" rtl="0" algn="l">
              <a:spcBef>
                <a:spcPts val="0"/>
              </a:spcBef>
              <a:spcAft>
                <a:spcPts val="0"/>
              </a:spcAft>
              <a:buNone/>
            </a:pPr>
            <a:r>
              <a:t/>
            </a:r>
            <a:endParaRPr sz="800">
              <a:latin typeface="DM Sans"/>
              <a:ea typeface="DM Sans"/>
              <a:cs typeface="DM Sans"/>
              <a:sym typeface="DM Sans"/>
            </a:endParaRPr>
          </a:p>
          <a:p>
            <a:pPr indent="0" lvl="0" marL="457200" rtl="0" algn="l">
              <a:spcBef>
                <a:spcPts val="0"/>
              </a:spcBef>
              <a:spcAft>
                <a:spcPts val="0"/>
              </a:spcAft>
              <a:buNone/>
            </a:pPr>
            <a:r>
              <a:t/>
            </a:r>
            <a:endParaRPr sz="1800">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64"/>
          <p:cNvSpPr txBox="1"/>
          <p:nvPr>
            <p:ph type="title"/>
          </p:nvPr>
        </p:nvSpPr>
        <p:spPr>
          <a:xfrm>
            <a:off x="994500" y="185025"/>
            <a:ext cx="7306200" cy="78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Your New Relationship</a:t>
            </a:r>
            <a:endParaRPr/>
          </a:p>
        </p:txBody>
      </p:sp>
      <p:sp>
        <p:nvSpPr>
          <p:cNvPr id="1268" name="Google Shape;1268;p64"/>
          <p:cNvSpPr txBox="1"/>
          <p:nvPr/>
        </p:nvSpPr>
        <p:spPr>
          <a:xfrm>
            <a:off x="375450" y="762000"/>
            <a:ext cx="8544300" cy="38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DM Sans"/>
              <a:ea typeface="DM Sans"/>
              <a:cs typeface="DM Sans"/>
              <a:sym typeface="DM Sans"/>
            </a:endParaRPr>
          </a:p>
          <a:p>
            <a:pPr indent="0" lvl="0" marL="0" rtl="0" algn="l">
              <a:spcBef>
                <a:spcPts val="0"/>
              </a:spcBef>
              <a:spcAft>
                <a:spcPts val="0"/>
              </a:spcAft>
              <a:buNone/>
            </a:pPr>
            <a:r>
              <a:rPr b="1" lang="en" sz="2000">
                <a:solidFill>
                  <a:schemeClr val="dk1"/>
                </a:solidFill>
                <a:latin typeface="DM Sans"/>
                <a:ea typeface="DM Sans"/>
                <a:cs typeface="DM Sans"/>
                <a:sym typeface="DM Sans"/>
              </a:rPr>
              <a:t>Paragraph</a:t>
            </a:r>
            <a:endParaRPr b="1" sz="2000">
              <a:solidFill>
                <a:schemeClr val="dk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Char char="●"/>
            </a:pPr>
            <a:r>
              <a:rPr lang="en" sz="2000">
                <a:solidFill>
                  <a:schemeClr val="dk1"/>
                </a:solidFill>
                <a:latin typeface="DM Sans"/>
                <a:ea typeface="DM Sans"/>
                <a:cs typeface="DM Sans"/>
                <a:sym typeface="DM Sans"/>
              </a:rPr>
              <a:t>Using </a:t>
            </a:r>
            <a:r>
              <a:rPr lang="en" sz="2000" u="sng">
                <a:solidFill>
                  <a:schemeClr val="dk1"/>
                </a:solidFill>
                <a:latin typeface="DM Sans"/>
                <a:ea typeface="DM Sans"/>
                <a:cs typeface="DM Sans"/>
                <a:sym typeface="DM Sans"/>
              </a:rPr>
              <a:t>complete</a:t>
            </a:r>
            <a:r>
              <a:rPr lang="en" sz="2000">
                <a:solidFill>
                  <a:schemeClr val="dk1"/>
                </a:solidFill>
                <a:latin typeface="DM Sans"/>
                <a:ea typeface="DM Sans"/>
                <a:cs typeface="DM Sans"/>
                <a:sym typeface="DM Sans"/>
              </a:rPr>
              <a:t> </a:t>
            </a:r>
            <a:r>
              <a:rPr lang="en" sz="2000" u="sng">
                <a:solidFill>
                  <a:schemeClr val="dk1"/>
                </a:solidFill>
                <a:latin typeface="DM Sans"/>
                <a:ea typeface="DM Sans"/>
                <a:cs typeface="DM Sans"/>
                <a:sym typeface="DM Sans"/>
              </a:rPr>
              <a:t>sentences</a:t>
            </a:r>
            <a:r>
              <a:rPr lang="en" sz="2000">
                <a:solidFill>
                  <a:schemeClr val="dk1"/>
                </a:solidFill>
                <a:latin typeface="DM Sans"/>
                <a:ea typeface="DM Sans"/>
                <a:cs typeface="DM Sans"/>
                <a:sym typeface="DM Sans"/>
              </a:rPr>
              <a:t>, write a reflection </a:t>
            </a:r>
            <a:r>
              <a:rPr lang="en" sz="2000" u="sng">
                <a:solidFill>
                  <a:schemeClr val="dk1"/>
                </a:solidFill>
                <a:latin typeface="DM Sans"/>
                <a:ea typeface="DM Sans"/>
                <a:cs typeface="DM Sans"/>
                <a:sym typeface="DM Sans"/>
              </a:rPr>
              <a:t>paragraph</a:t>
            </a:r>
            <a:r>
              <a:rPr lang="en" sz="2000">
                <a:solidFill>
                  <a:schemeClr val="dk1"/>
                </a:solidFill>
                <a:latin typeface="DM Sans"/>
                <a:ea typeface="DM Sans"/>
                <a:cs typeface="DM Sans"/>
                <a:sym typeface="DM Sans"/>
              </a:rPr>
              <a:t> of how/why you might implement these tactics to reduce screen time in your life or why you won’t.</a:t>
            </a:r>
            <a:endParaRPr sz="2000">
              <a:solidFill>
                <a:schemeClr val="dk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Char char="●"/>
            </a:pPr>
            <a:r>
              <a:rPr lang="en" sz="2000">
                <a:solidFill>
                  <a:schemeClr val="dk1"/>
                </a:solidFill>
                <a:latin typeface="DM Sans"/>
                <a:ea typeface="DM Sans"/>
                <a:cs typeface="DM Sans"/>
                <a:sym typeface="DM Sans"/>
              </a:rPr>
              <a:t>It’s all about being aware of our habits</a:t>
            </a:r>
            <a:endParaRPr sz="2000">
              <a:solidFill>
                <a:schemeClr val="dk1"/>
              </a:solidFill>
              <a:latin typeface="DM Sans"/>
              <a:ea typeface="DM Sans"/>
              <a:cs typeface="DM Sans"/>
              <a:sym typeface="DM Sans"/>
            </a:endParaRPr>
          </a:p>
          <a:p>
            <a:pPr indent="-355600" lvl="0" marL="457200" rtl="0" algn="l">
              <a:spcBef>
                <a:spcPts val="0"/>
              </a:spcBef>
              <a:spcAft>
                <a:spcPts val="0"/>
              </a:spcAft>
              <a:buClr>
                <a:schemeClr val="dk1"/>
              </a:buClr>
              <a:buSzPts val="2000"/>
              <a:buFont typeface="DM Sans"/>
              <a:buChar char="●"/>
            </a:pPr>
            <a:r>
              <a:rPr lang="en" sz="2000">
                <a:solidFill>
                  <a:schemeClr val="dk1"/>
                </a:solidFill>
                <a:latin typeface="DM Sans"/>
                <a:ea typeface="DM Sans"/>
                <a:cs typeface="DM Sans"/>
                <a:sym typeface="DM Sans"/>
              </a:rPr>
              <a:t>Submit to your teacher with your </a:t>
            </a:r>
            <a:endParaRPr sz="2000">
              <a:solidFill>
                <a:schemeClr val="dk1"/>
              </a:solidFill>
              <a:latin typeface="DM Sans"/>
              <a:ea typeface="DM Sans"/>
              <a:cs typeface="DM Sans"/>
              <a:sym typeface="DM Sans"/>
            </a:endParaRPr>
          </a:p>
          <a:p>
            <a:pPr indent="0" lvl="0" marL="0" rtl="0" algn="l">
              <a:spcBef>
                <a:spcPts val="0"/>
              </a:spcBef>
              <a:spcAft>
                <a:spcPts val="0"/>
              </a:spcAft>
              <a:buNone/>
            </a:pPr>
            <a:r>
              <a:rPr lang="en" sz="2000">
                <a:solidFill>
                  <a:schemeClr val="dk1"/>
                </a:solidFill>
                <a:latin typeface="DM Sans"/>
                <a:ea typeface="DM Sans"/>
                <a:cs typeface="DM Sans"/>
                <a:sym typeface="DM Sans"/>
              </a:rPr>
              <a:t>	name</a:t>
            </a:r>
            <a:endParaRPr sz="20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800">
              <a:solidFill>
                <a:schemeClr val="dk1"/>
              </a:solidFill>
              <a:latin typeface="DM Sans"/>
              <a:ea typeface="DM Sans"/>
              <a:cs typeface="DM Sans"/>
              <a:sym typeface="DM Sans"/>
            </a:endParaRPr>
          </a:p>
          <a:p>
            <a:pPr indent="0" lvl="0" marL="0" rtl="0" algn="l">
              <a:spcBef>
                <a:spcPts val="0"/>
              </a:spcBef>
              <a:spcAft>
                <a:spcPts val="0"/>
              </a:spcAft>
              <a:buNone/>
            </a:pPr>
            <a:r>
              <a:t/>
            </a:r>
            <a:endParaRPr sz="1800">
              <a:latin typeface="DM Sans"/>
              <a:ea typeface="DM Sans"/>
              <a:cs typeface="DM Sans"/>
              <a:sym typeface="DM Sans"/>
            </a:endParaRPr>
          </a:p>
          <a:p>
            <a:pPr indent="0" lvl="0" marL="457200" rtl="0" algn="l">
              <a:spcBef>
                <a:spcPts val="0"/>
              </a:spcBef>
              <a:spcAft>
                <a:spcPts val="0"/>
              </a:spcAft>
              <a:buNone/>
            </a:pPr>
            <a:r>
              <a:t/>
            </a:r>
            <a:endParaRPr sz="800">
              <a:latin typeface="DM Sans"/>
              <a:ea typeface="DM Sans"/>
              <a:cs typeface="DM Sans"/>
              <a:sym typeface="DM Sans"/>
            </a:endParaRPr>
          </a:p>
          <a:p>
            <a:pPr indent="0" lvl="0" marL="457200" rtl="0" algn="l">
              <a:spcBef>
                <a:spcPts val="0"/>
              </a:spcBef>
              <a:spcAft>
                <a:spcPts val="0"/>
              </a:spcAft>
              <a:buNone/>
            </a:pPr>
            <a:r>
              <a:t/>
            </a:r>
            <a:endParaRPr sz="1800">
              <a:latin typeface="DM Sans"/>
              <a:ea typeface="DM Sans"/>
              <a:cs typeface="DM Sans"/>
              <a:sym typeface="DM Sans"/>
            </a:endParaRPr>
          </a:p>
        </p:txBody>
      </p:sp>
      <p:grpSp>
        <p:nvGrpSpPr>
          <p:cNvPr id="1269" name="Google Shape;1269;p64"/>
          <p:cNvGrpSpPr/>
          <p:nvPr/>
        </p:nvGrpSpPr>
        <p:grpSpPr>
          <a:xfrm>
            <a:off x="4452468" y="2123475"/>
            <a:ext cx="4636223" cy="3059447"/>
            <a:chOff x="2894150" y="1549225"/>
            <a:chExt cx="5414883" cy="3594275"/>
          </a:xfrm>
        </p:grpSpPr>
        <p:sp>
          <p:nvSpPr>
            <p:cNvPr id="1270" name="Google Shape;1270;p64"/>
            <p:cNvSpPr/>
            <p:nvPr/>
          </p:nvSpPr>
          <p:spPr>
            <a:xfrm>
              <a:off x="7150871" y="2170959"/>
              <a:ext cx="802491" cy="740800"/>
            </a:xfrm>
            <a:custGeom>
              <a:rect b="b" l="l" r="r" t="t"/>
              <a:pathLst>
                <a:path extrusionOk="0" h="7205" w="7805">
                  <a:moveTo>
                    <a:pt x="4204" y="1"/>
                  </a:moveTo>
                  <a:cubicBezTo>
                    <a:pt x="4146" y="1"/>
                    <a:pt x="4089" y="1"/>
                    <a:pt x="4033" y="4"/>
                  </a:cubicBezTo>
                  <a:lnTo>
                    <a:pt x="4204" y="3602"/>
                  </a:lnTo>
                  <a:lnTo>
                    <a:pt x="4204" y="3602"/>
                  </a:lnTo>
                  <a:lnTo>
                    <a:pt x="882" y="2210"/>
                  </a:lnTo>
                  <a:lnTo>
                    <a:pt x="882" y="2210"/>
                  </a:lnTo>
                  <a:cubicBezTo>
                    <a:pt x="1" y="4306"/>
                    <a:pt x="1262" y="6683"/>
                    <a:pt x="3491" y="7133"/>
                  </a:cubicBezTo>
                  <a:cubicBezTo>
                    <a:pt x="3733" y="7181"/>
                    <a:pt x="3973" y="7205"/>
                    <a:pt x="4209" y="7205"/>
                  </a:cubicBezTo>
                  <a:cubicBezTo>
                    <a:pt x="6148" y="7205"/>
                    <a:pt x="7805" y="5628"/>
                    <a:pt x="7802" y="3602"/>
                  </a:cubicBezTo>
                  <a:cubicBezTo>
                    <a:pt x="7802" y="1613"/>
                    <a:pt x="6190" y="1"/>
                    <a:pt x="42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64"/>
            <p:cNvSpPr/>
            <p:nvPr/>
          </p:nvSpPr>
          <p:spPr>
            <a:xfrm>
              <a:off x="7207831" y="2112868"/>
              <a:ext cx="341354" cy="370040"/>
            </a:xfrm>
            <a:custGeom>
              <a:rect b="b" l="l" r="r" t="t"/>
              <a:pathLst>
                <a:path extrusionOk="0" h="3599" w="3320">
                  <a:moveTo>
                    <a:pt x="3152" y="1"/>
                  </a:moveTo>
                  <a:cubicBezTo>
                    <a:pt x="1763" y="67"/>
                    <a:pt x="537" y="925"/>
                    <a:pt x="1" y="2207"/>
                  </a:cubicBezTo>
                  <a:lnTo>
                    <a:pt x="3320" y="3598"/>
                  </a:lnTo>
                  <a:lnTo>
                    <a:pt x="3320" y="3598"/>
                  </a:lnTo>
                  <a:lnTo>
                    <a:pt x="3152" y="1"/>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64"/>
            <p:cNvSpPr/>
            <p:nvPr/>
          </p:nvSpPr>
          <p:spPr>
            <a:xfrm>
              <a:off x="5056903" y="4083457"/>
              <a:ext cx="525603" cy="757559"/>
            </a:xfrm>
            <a:custGeom>
              <a:rect b="b" l="l" r="r" t="t"/>
              <a:pathLst>
                <a:path extrusionOk="0" h="7368" w="5112">
                  <a:moveTo>
                    <a:pt x="2030" y="0"/>
                  </a:moveTo>
                  <a:cubicBezTo>
                    <a:pt x="729" y="131"/>
                    <a:pt x="1" y="1316"/>
                    <a:pt x="1" y="1316"/>
                  </a:cubicBezTo>
                  <a:cubicBezTo>
                    <a:pt x="1" y="1316"/>
                    <a:pt x="146" y="1676"/>
                    <a:pt x="378" y="2230"/>
                  </a:cubicBezTo>
                  <a:cubicBezTo>
                    <a:pt x="940" y="3566"/>
                    <a:pt x="1645" y="4978"/>
                    <a:pt x="2294" y="6323"/>
                  </a:cubicBezTo>
                  <a:cubicBezTo>
                    <a:pt x="2652" y="7062"/>
                    <a:pt x="3177" y="7368"/>
                    <a:pt x="3656" y="7368"/>
                  </a:cubicBezTo>
                  <a:cubicBezTo>
                    <a:pt x="4448" y="7368"/>
                    <a:pt x="5112" y="6533"/>
                    <a:pt x="4680" y="5439"/>
                  </a:cubicBezTo>
                  <a:cubicBezTo>
                    <a:pt x="4115" y="4004"/>
                    <a:pt x="2819" y="1560"/>
                    <a:pt x="2236" y="406"/>
                  </a:cubicBezTo>
                  <a:cubicBezTo>
                    <a:pt x="2109" y="151"/>
                    <a:pt x="2030" y="0"/>
                    <a:pt x="2030" y="0"/>
                  </a:cubicBez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64"/>
            <p:cNvSpPr/>
            <p:nvPr/>
          </p:nvSpPr>
          <p:spPr>
            <a:xfrm>
              <a:off x="5139567" y="4921724"/>
              <a:ext cx="435535" cy="157928"/>
            </a:xfrm>
            <a:custGeom>
              <a:rect b="b" l="l" r="r" t="t"/>
              <a:pathLst>
                <a:path extrusionOk="0" h="1536" w="4236">
                  <a:moveTo>
                    <a:pt x="1967" y="1"/>
                  </a:moveTo>
                  <a:cubicBezTo>
                    <a:pt x="1737" y="1"/>
                    <a:pt x="1510" y="22"/>
                    <a:pt x="1305" y="75"/>
                  </a:cubicBezTo>
                  <a:cubicBezTo>
                    <a:pt x="339" y="327"/>
                    <a:pt x="0" y="1536"/>
                    <a:pt x="0" y="1536"/>
                  </a:cubicBezTo>
                  <a:lnTo>
                    <a:pt x="3705" y="1536"/>
                  </a:lnTo>
                  <a:cubicBezTo>
                    <a:pt x="3705" y="1536"/>
                    <a:pt x="4236" y="426"/>
                    <a:pt x="3708" y="286"/>
                  </a:cubicBezTo>
                  <a:cubicBezTo>
                    <a:pt x="3708" y="286"/>
                    <a:pt x="2817" y="1"/>
                    <a:pt x="1967" y="1"/>
                  </a:cubicBez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64"/>
            <p:cNvSpPr/>
            <p:nvPr/>
          </p:nvSpPr>
          <p:spPr>
            <a:xfrm>
              <a:off x="5056903" y="4083457"/>
              <a:ext cx="230311" cy="229591"/>
            </a:xfrm>
            <a:custGeom>
              <a:rect b="b" l="l" r="r" t="t"/>
              <a:pathLst>
                <a:path extrusionOk="0" h="2233" w="2240">
                  <a:moveTo>
                    <a:pt x="2030" y="0"/>
                  </a:moveTo>
                  <a:cubicBezTo>
                    <a:pt x="729" y="131"/>
                    <a:pt x="1" y="1316"/>
                    <a:pt x="1" y="1316"/>
                  </a:cubicBezTo>
                  <a:cubicBezTo>
                    <a:pt x="1" y="1316"/>
                    <a:pt x="146" y="1676"/>
                    <a:pt x="378" y="2233"/>
                  </a:cubicBezTo>
                  <a:cubicBezTo>
                    <a:pt x="1253" y="1615"/>
                    <a:pt x="1911" y="835"/>
                    <a:pt x="2239" y="409"/>
                  </a:cubicBezTo>
                  <a:cubicBezTo>
                    <a:pt x="2109" y="151"/>
                    <a:pt x="2030" y="0"/>
                    <a:pt x="2030"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64"/>
            <p:cNvSpPr/>
            <p:nvPr/>
          </p:nvSpPr>
          <p:spPr>
            <a:xfrm>
              <a:off x="3878107" y="2577292"/>
              <a:ext cx="1285116" cy="1457849"/>
            </a:xfrm>
            <a:custGeom>
              <a:rect b="b" l="l" r="r" t="t"/>
              <a:pathLst>
                <a:path extrusionOk="0" h="14179" w="12499">
                  <a:moveTo>
                    <a:pt x="8085" y="1"/>
                  </a:moveTo>
                  <a:cubicBezTo>
                    <a:pt x="7380" y="1"/>
                    <a:pt x="6362" y="146"/>
                    <a:pt x="5601" y="856"/>
                  </a:cubicBezTo>
                  <a:cubicBezTo>
                    <a:pt x="4224" y="2140"/>
                    <a:pt x="4563" y="2885"/>
                    <a:pt x="3870" y="4221"/>
                  </a:cubicBezTo>
                  <a:cubicBezTo>
                    <a:pt x="3178" y="5558"/>
                    <a:pt x="3041" y="6300"/>
                    <a:pt x="3528" y="7674"/>
                  </a:cubicBezTo>
                  <a:cubicBezTo>
                    <a:pt x="4131" y="9370"/>
                    <a:pt x="2830" y="8874"/>
                    <a:pt x="1711" y="9999"/>
                  </a:cubicBezTo>
                  <a:cubicBezTo>
                    <a:pt x="589" y="11124"/>
                    <a:pt x="0" y="13339"/>
                    <a:pt x="1290" y="14107"/>
                  </a:cubicBezTo>
                  <a:cubicBezTo>
                    <a:pt x="1371" y="14156"/>
                    <a:pt x="1463" y="14178"/>
                    <a:pt x="1565" y="14178"/>
                  </a:cubicBezTo>
                  <a:cubicBezTo>
                    <a:pt x="2921" y="14178"/>
                    <a:pt x="5989" y="10163"/>
                    <a:pt x="7757" y="10163"/>
                  </a:cubicBezTo>
                  <a:cubicBezTo>
                    <a:pt x="7965" y="10163"/>
                    <a:pt x="8154" y="10218"/>
                    <a:pt x="8320" y="10341"/>
                  </a:cubicBezTo>
                  <a:cubicBezTo>
                    <a:pt x="9809" y="11445"/>
                    <a:pt x="9953" y="13013"/>
                    <a:pt x="10825" y="13013"/>
                  </a:cubicBezTo>
                  <a:cubicBezTo>
                    <a:pt x="10945" y="13013"/>
                    <a:pt x="11078" y="12983"/>
                    <a:pt x="11231" y="12919"/>
                  </a:cubicBezTo>
                  <a:cubicBezTo>
                    <a:pt x="12498" y="12388"/>
                    <a:pt x="10782" y="9727"/>
                    <a:pt x="11011" y="8631"/>
                  </a:cubicBezTo>
                  <a:cubicBezTo>
                    <a:pt x="11243" y="7532"/>
                    <a:pt x="11979" y="5677"/>
                    <a:pt x="12110" y="4346"/>
                  </a:cubicBezTo>
                  <a:cubicBezTo>
                    <a:pt x="12237" y="3018"/>
                    <a:pt x="11753" y="542"/>
                    <a:pt x="8909" y="70"/>
                  </a:cubicBezTo>
                  <a:cubicBezTo>
                    <a:pt x="8909" y="70"/>
                    <a:pt x="8572" y="1"/>
                    <a:pt x="8085"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64"/>
            <p:cNvSpPr/>
            <p:nvPr/>
          </p:nvSpPr>
          <p:spPr>
            <a:xfrm>
              <a:off x="4965396" y="3729973"/>
              <a:ext cx="327474" cy="552336"/>
            </a:xfrm>
            <a:custGeom>
              <a:rect b="b" l="l" r="r" t="t"/>
              <a:pathLst>
                <a:path extrusionOk="0" h="5372" w="3185">
                  <a:moveTo>
                    <a:pt x="1210" y="0"/>
                  </a:moveTo>
                  <a:cubicBezTo>
                    <a:pt x="990" y="110"/>
                    <a:pt x="787" y="252"/>
                    <a:pt x="607" y="417"/>
                  </a:cubicBezTo>
                  <a:cubicBezTo>
                    <a:pt x="407" y="603"/>
                    <a:pt x="242" y="820"/>
                    <a:pt x="123" y="1064"/>
                  </a:cubicBezTo>
                  <a:cubicBezTo>
                    <a:pt x="68" y="1177"/>
                    <a:pt x="27" y="1296"/>
                    <a:pt x="1" y="1418"/>
                  </a:cubicBezTo>
                  <a:lnTo>
                    <a:pt x="108" y="2198"/>
                  </a:lnTo>
                  <a:lnTo>
                    <a:pt x="189" y="2766"/>
                  </a:lnTo>
                  <a:lnTo>
                    <a:pt x="317" y="3682"/>
                  </a:lnTo>
                  <a:lnTo>
                    <a:pt x="430" y="4494"/>
                  </a:lnTo>
                  <a:lnTo>
                    <a:pt x="543" y="5308"/>
                  </a:lnTo>
                  <a:lnTo>
                    <a:pt x="552" y="5372"/>
                  </a:lnTo>
                  <a:lnTo>
                    <a:pt x="621" y="5334"/>
                  </a:lnTo>
                  <a:cubicBezTo>
                    <a:pt x="952" y="5160"/>
                    <a:pt x="1271" y="4966"/>
                    <a:pt x="1578" y="4754"/>
                  </a:cubicBezTo>
                  <a:lnTo>
                    <a:pt x="1613" y="4731"/>
                  </a:lnTo>
                  <a:cubicBezTo>
                    <a:pt x="1668" y="4694"/>
                    <a:pt x="1720" y="4656"/>
                    <a:pt x="1772" y="4618"/>
                  </a:cubicBezTo>
                  <a:cubicBezTo>
                    <a:pt x="1833" y="4575"/>
                    <a:pt x="1888" y="4534"/>
                    <a:pt x="1943" y="4491"/>
                  </a:cubicBezTo>
                  <a:cubicBezTo>
                    <a:pt x="2114" y="4360"/>
                    <a:pt x="2271" y="4236"/>
                    <a:pt x="2407" y="4117"/>
                  </a:cubicBezTo>
                  <a:cubicBezTo>
                    <a:pt x="2917" y="3682"/>
                    <a:pt x="3184" y="3357"/>
                    <a:pt x="3184" y="3357"/>
                  </a:cubicBezTo>
                  <a:cubicBezTo>
                    <a:pt x="2799" y="2670"/>
                    <a:pt x="2326" y="1867"/>
                    <a:pt x="1938" y="1218"/>
                  </a:cubicBezTo>
                  <a:cubicBezTo>
                    <a:pt x="1813" y="1012"/>
                    <a:pt x="1700" y="820"/>
                    <a:pt x="1601" y="655"/>
                  </a:cubicBezTo>
                  <a:cubicBezTo>
                    <a:pt x="1494" y="475"/>
                    <a:pt x="1401" y="325"/>
                    <a:pt x="1335" y="215"/>
                  </a:cubicBezTo>
                  <a:lnTo>
                    <a:pt x="1335" y="212"/>
                  </a:lnTo>
                  <a:lnTo>
                    <a:pt x="1210" y="3"/>
                  </a:lnTo>
                  <a:lnTo>
                    <a:pt x="1210" y="0"/>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64"/>
            <p:cNvSpPr/>
            <p:nvPr/>
          </p:nvSpPr>
          <p:spPr>
            <a:xfrm>
              <a:off x="5126098" y="4106488"/>
              <a:ext cx="87189" cy="85544"/>
            </a:xfrm>
            <a:custGeom>
              <a:rect b="b" l="l" r="r" t="t"/>
              <a:pathLst>
                <a:path extrusionOk="0" h="832" w="848">
                  <a:moveTo>
                    <a:pt x="432" y="0"/>
                  </a:moveTo>
                  <a:cubicBezTo>
                    <a:pt x="255" y="0"/>
                    <a:pt x="95" y="111"/>
                    <a:pt x="35" y="284"/>
                  </a:cubicBezTo>
                  <a:cubicBezTo>
                    <a:pt x="1" y="388"/>
                    <a:pt x="9" y="498"/>
                    <a:pt x="56" y="597"/>
                  </a:cubicBezTo>
                  <a:cubicBezTo>
                    <a:pt x="117" y="727"/>
                    <a:pt x="241" y="814"/>
                    <a:pt x="383" y="832"/>
                  </a:cubicBezTo>
                  <a:cubicBezTo>
                    <a:pt x="554" y="701"/>
                    <a:pt x="708" y="574"/>
                    <a:pt x="847" y="458"/>
                  </a:cubicBezTo>
                  <a:cubicBezTo>
                    <a:pt x="847" y="443"/>
                    <a:pt x="847" y="431"/>
                    <a:pt x="847" y="417"/>
                  </a:cubicBezTo>
                  <a:cubicBezTo>
                    <a:pt x="847" y="214"/>
                    <a:pt x="699" y="40"/>
                    <a:pt x="499" y="5"/>
                  </a:cubicBezTo>
                  <a:cubicBezTo>
                    <a:pt x="477" y="2"/>
                    <a:pt x="454" y="0"/>
                    <a:pt x="432"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64"/>
            <p:cNvSpPr/>
            <p:nvPr/>
          </p:nvSpPr>
          <p:spPr>
            <a:xfrm>
              <a:off x="5092169" y="3858597"/>
              <a:ext cx="59120" cy="358216"/>
            </a:xfrm>
            <a:custGeom>
              <a:rect b="b" l="l" r="r" t="t"/>
              <a:pathLst>
                <a:path extrusionOk="0" h="3484" w="575">
                  <a:moveTo>
                    <a:pt x="199" y="0"/>
                  </a:moveTo>
                  <a:cubicBezTo>
                    <a:pt x="166" y="0"/>
                    <a:pt x="134" y="20"/>
                    <a:pt x="128" y="62"/>
                  </a:cubicBezTo>
                  <a:cubicBezTo>
                    <a:pt x="122" y="103"/>
                    <a:pt x="0" y="1013"/>
                    <a:pt x="281" y="2109"/>
                  </a:cubicBezTo>
                  <a:cubicBezTo>
                    <a:pt x="400" y="2558"/>
                    <a:pt x="435" y="3022"/>
                    <a:pt x="380" y="3483"/>
                  </a:cubicBezTo>
                  <a:cubicBezTo>
                    <a:pt x="435" y="3443"/>
                    <a:pt x="487" y="3405"/>
                    <a:pt x="539" y="3367"/>
                  </a:cubicBezTo>
                  <a:cubicBezTo>
                    <a:pt x="574" y="2932"/>
                    <a:pt x="536" y="2495"/>
                    <a:pt x="423" y="2074"/>
                  </a:cubicBezTo>
                  <a:cubicBezTo>
                    <a:pt x="255" y="1425"/>
                    <a:pt x="206" y="752"/>
                    <a:pt x="273" y="85"/>
                  </a:cubicBezTo>
                  <a:cubicBezTo>
                    <a:pt x="281" y="31"/>
                    <a:pt x="239" y="0"/>
                    <a:pt x="1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64"/>
            <p:cNvSpPr/>
            <p:nvPr/>
          </p:nvSpPr>
          <p:spPr>
            <a:xfrm>
              <a:off x="4085283" y="3521563"/>
              <a:ext cx="1060254" cy="1558096"/>
            </a:xfrm>
            <a:custGeom>
              <a:rect b="b" l="l" r="r" t="t"/>
              <a:pathLst>
                <a:path extrusionOk="0" h="15154" w="10312">
                  <a:moveTo>
                    <a:pt x="6050" y="0"/>
                  </a:moveTo>
                  <a:cubicBezTo>
                    <a:pt x="5057" y="0"/>
                    <a:pt x="3647" y="389"/>
                    <a:pt x="3647" y="389"/>
                  </a:cubicBezTo>
                  <a:cubicBezTo>
                    <a:pt x="3647" y="389"/>
                    <a:pt x="3299" y="543"/>
                    <a:pt x="2824" y="783"/>
                  </a:cubicBezTo>
                  <a:cubicBezTo>
                    <a:pt x="2719" y="836"/>
                    <a:pt x="2606" y="893"/>
                    <a:pt x="2493" y="954"/>
                  </a:cubicBezTo>
                  <a:cubicBezTo>
                    <a:pt x="2212" y="1102"/>
                    <a:pt x="1908" y="1270"/>
                    <a:pt x="1615" y="1453"/>
                  </a:cubicBezTo>
                  <a:cubicBezTo>
                    <a:pt x="1531" y="1502"/>
                    <a:pt x="1450" y="1554"/>
                    <a:pt x="1371" y="1607"/>
                  </a:cubicBezTo>
                  <a:cubicBezTo>
                    <a:pt x="1244" y="1688"/>
                    <a:pt x="1122" y="1772"/>
                    <a:pt x="1009" y="1856"/>
                  </a:cubicBezTo>
                  <a:cubicBezTo>
                    <a:pt x="771" y="2024"/>
                    <a:pt x="574" y="2239"/>
                    <a:pt x="429" y="2488"/>
                  </a:cubicBezTo>
                  <a:cubicBezTo>
                    <a:pt x="0" y="3245"/>
                    <a:pt x="180" y="4216"/>
                    <a:pt x="591" y="5352"/>
                  </a:cubicBezTo>
                  <a:cubicBezTo>
                    <a:pt x="678" y="5590"/>
                    <a:pt x="771" y="5868"/>
                    <a:pt x="870" y="6176"/>
                  </a:cubicBezTo>
                  <a:cubicBezTo>
                    <a:pt x="881" y="6213"/>
                    <a:pt x="893" y="6251"/>
                    <a:pt x="905" y="6289"/>
                  </a:cubicBezTo>
                  <a:cubicBezTo>
                    <a:pt x="1006" y="6610"/>
                    <a:pt x="1107" y="6964"/>
                    <a:pt x="1209" y="7332"/>
                  </a:cubicBezTo>
                  <a:cubicBezTo>
                    <a:pt x="1232" y="7425"/>
                    <a:pt x="1255" y="7518"/>
                    <a:pt x="1281" y="7611"/>
                  </a:cubicBezTo>
                  <a:cubicBezTo>
                    <a:pt x="1284" y="7631"/>
                    <a:pt x="1290" y="7651"/>
                    <a:pt x="1296" y="7671"/>
                  </a:cubicBezTo>
                  <a:cubicBezTo>
                    <a:pt x="1310" y="7724"/>
                    <a:pt x="1325" y="7773"/>
                    <a:pt x="1337" y="7825"/>
                  </a:cubicBezTo>
                  <a:cubicBezTo>
                    <a:pt x="1363" y="7927"/>
                    <a:pt x="1389" y="8031"/>
                    <a:pt x="1415" y="8135"/>
                  </a:cubicBezTo>
                  <a:cubicBezTo>
                    <a:pt x="1502" y="8492"/>
                    <a:pt x="1586" y="8851"/>
                    <a:pt x="1661" y="9211"/>
                  </a:cubicBezTo>
                  <a:cubicBezTo>
                    <a:pt x="1673" y="9269"/>
                    <a:pt x="1684" y="9324"/>
                    <a:pt x="1696" y="9382"/>
                  </a:cubicBezTo>
                  <a:cubicBezTo>
                    <a:pt x="1873" y="10260"/>
                    <a:pt x="2000" y="11113"/>
                    <a:pt x="2024" y="11803"/>
                  </a:cubicBezTo>
                  <a:cubicBezTo>
                    <a:pt x="2076" y="13238"/>
                    <a:pt x="1734" y="14594"/>
                    <a:pt x="1568" y="15154"/>
                  </a:cubicBezTo>
                  <a:lnTo>
                    <a:pt x="9286" y="15154"/>
                  </a:lnTo>
                  <a:cubicBezTo>
                    <a:pt x="9613" y="14974"/>
                    <a:pt x="9921" y="14760"/>
                    <a:pt x="10205" y="14516"/>
                  </a:cubicBezTo>
                  <a:lnTo>
                    <a:pt x="10254" y="14476"/>
                  </a:lnTo>
                  <a:cubicBezTo>
                    <a:pt x="10254" y="14476"/>
                    <a:pt x="10216" y="14365"/>
                    <a:pt x="10153" y="14177"/>
                  </a:cubicBezTo>
                  <a:cubicBezTo>
                    <a:pt x="9967" y="13629"/>
                    <a:pt x="9573" y="12406"/>
                    <a:pt x="9329" y="11281"/>
                  </a:cubicBezTo>
                  <a:cubicBezTo>
                    <a:pt x="9283" y="11066"/>
                    <a:pt x="9242" y="10855"/>
                    <a:pt x="9210" y="10652"/>
                  </a:cubicBezTo>
                  <a:cubicBezTo>
                    <a:pt x="9158" y="10365"/>
                    <a:pt x="9132" y="10072"/>
                    <a:pt x="9123" y="9779"/>
                  </a:cubicBezTo>
                  <a:cubicBezTo>
                    <a:pt x="9123" y="9663"/>
                    <a:pt x="9129" y="9544"/>
                    <a:pt x="9147" y="9428"/>
                  </a:cubicBezTo>
                  <a:cubicBezTo>
                    <a:pt x="9167" y="9295"/>
                    <a:pt x="9199" y="9162"/>
                    <a:pt x="9239" y="9031"/>
                  </a:cubicBezTo>
                  <a:cubicBezTo>
                    <a:pt x="9477" y="8260"/>
                    <a:pt x="9990" y="7648"/>
                    <a:pt x="10138" y="6784"/>
                  </a:cubicBezTo>
                  <a:cubicBezTo>
                    <a:pt x="10167" y="6622"/>
                    <a:pt x="10182" y="6454"/>
                    <a:pt x="10179" y="6289"/>
                  </a:cubicBezTo>
                  <a:cubicBezTo>
                    <a:pt x="10179" y="6184"/>
                    <a:pt x="10173" y="6080"/>
                    <a:pt x="10161" y="5976"/>
                  </a:cubicBezTo>
                  <a:cubicBezTo>
                    <a:pt x="10141" y="5804"/>
                    <a:pt x="10109" y="5639"/>
                    <a:pt x="10068" y="5474"/>
                  </a:cubicBezTo>
                  <a:cubicBezTo>
                    <a:pt x="9434" y="2984"/>
                    <a:pt x="10312" y="3036"/>
                    <a:pt x="9900" y="2244"/>
                  </a:cubicBezTo>
                  <a:lnTo>
                    <a:pt x="9900" y="2242"/>
                  </a:lnTo>
                  <a:cubicBezTo>
                    <a:pt x="9860" y="2172"/>
                    <a:pt x="9819" y="2102"/>
                    <a:pt x="9773" y="2036"/>
                  </a:cubicBezTo>
                  <a:lnTo>
                    <a:pt x="9773" y="2033"/>
                  </a:lnTo>
                  <a:cubicBezTo>
                    <a:pt x="9639" y="1836"/>
                    <a:pt x="9480" y="1656"/>
                    <a:pt x="9303" y="1496"/>
                  </a:cubicBezTo>
                  <a:cubicBezTo>
                    <a:pt x="9097" y="1314"/>
                    <a:pt x="8874" y="1154"/>
                    <a:pt x="8633" y="1021"/>
                  </a:cubicBezTo>
                  <a:cubicBezTo>
                    <a:pt x="7967" y="635"/>
                    <a:pt x="7256" y="430"/>
                    <a:pt x="6830" y="154"/>
                  </a:cubicBezTo>
                  <a:cubicBezTo>
                    <a:pt x="6659" y="42"/>
                    <a:pt x="6377" y="0"/>
                    <a:pt x="60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64"/>
            <p:cNvSpPr/>
            <p:nvPr/>
          </p:nvSpPr>
          <p:spPr>
            <a:xfrm>
              <a:off x="3979382" y="3777063"/>
              <a:ext cx="395436" cy="533006"/>
            </a:xfrm>
            <a:custGeom>
              <a:rect b="b" l="l" r="r" t="t"/>
              <a:pathLst>
                <a:path extrusionOk="0" h="5184" w="3846">
                  <a:moveTo>
                    <a:pt x="1459" y="0"/>
                  </a:moveTo>
                  <a:cubicBezTo>
                    <a:pt x="1262" y="313"/>
                    <a:pt x="1010" y="902"/>
                    <a:pt x="755" y="1568"/>
                  </a:cubicBezTo>
                  <a:cubicBezTo>
                    <a:pt x="665" y="1806"/>
                    <a:pt x="578" y="2053"/>
                    <a:pt x="491" y="2299"/>
                  </a:cubicBezTo>
                  <a:cubicBezTo>
                    <a:pt x="302" y="2847"/>
                    <a:pt x="128" y="3401"/>
                    <a:pt x="1" y="3867"/>
                  </a:cubicBezTo>
                  <a:cubicBezTo>
                    <a:pt x="1" y="3867"/>
                    <a:pt x="604" y="4714"/>
                    <a:pt x="1949" y="5050"/>
                  </a:cubicBezTo>
                  <a:cubicBezTo>
                    <a:pt x="2065" y="5076"/>
                    <a:pt x="2187" y="5102"/>
                    <a:pt x="2311" y="5123"/>
                  </a:cubicBezTo>
                  <a:cubicBezTo>
                    <a:pt x="2442" y="5143"/>
                    <a:pt x="2575" y="5160"/>
                    <a:pt x="2717" y="5172"/>
                  </a:cubicBezTo>
                  <a:cubicBezTo>
                    <a:pt x="2847" y="5180"/>
                    <a:pt x="2976" y="5184"/>
                    <a:pt x="3107" y="5184"/>
                  </a:cubicBezTo>
                  <a:cubicBezTo>
                    <a:pt x="3172" y="5184"/>
                    <a:pt x="3237" y="5183"/>
                    <a:pt x="3303" y="5181"/>
                  </a:cubicBezTo>
                  <a:lnTo>
                    <a:pt x="3596" y="3943"/>
                  </a:lnTo>
                  <a:lnTo>
                    <a:pt x="3767" y="3212"/>
                  </a:lnTo>
                  <a:lnTo>
                    <a:pt x="3845" y="2888"/>
                  </a:lnTo>
                  <a:cubicBezTo>
                    <a:pt x="3845" y="2888"/>
                    <a:pt x="3744" y="2638"/>
                    <a:pt x="3570" y="2287"/>
                  </a:cubicBezTo>
                  <a:cubicBezTo>
                    <a:pt x="3529" y="2209"/>
                    <a:pt x="3488" y="2128"/>
                    <a:pt x="3442" y="2044"/>
                  </a:cubicBezTo>
                  <a:cubicBezTo>
                    <a:pt x="3216" y="1615"/>
                    <a:pt x="2903" y="1099"/>
                    <a:pt x="2546" y="693"/>
                  </a:cubicBezTo>
                  <a:cubicBezTo>
                    <a:pt x="2355" y="476"/>
                    <a:pt x="2149" y="290"/>
                    <a:pt x="1937" y="165"/>
                  </a:cubicBezTo>
                  <a:cubicBezTo>
                    <a:pt x="1790" y="75"/>
                    <a:pt x="1627" y="20"/>
                    <a:pt x="14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4"/>
            <p:cNvSpPr/>
            <p:nvPr/>
          </p:nvSpPr>
          <p:spPr>
            <a:xfrm>
              <a:off x="4225937" y="3670647"/>
              <a:ext cx="25087" cy="15834"/>
            </a:xfrm>
            <a:custGeom>
              <a:rect b="b" l="l" r="r" t="t"/>
              <a:pathLst>
                <a:path extrusionOk="0" h="154" w="244">
                  <a:moveTo>
                    <a:pt x="244" y="0"/>
                  </a:moveTo>
                  <a:lnTo>
                    <a:pt x="244" y="0"/>
                  </a:lnTo>
                  <a:cubicBezTo>
                    <a:pt x="160" y="49"/>
                    <a:pt x="79" y="102"/>
                    <a:pt x="0" y="154"/>
                  </a:cubicBezTo>
                  <a:cubicBezTo>
                    <a:pt x="96" y="133"/>
                    <a:pt x="183" y="78"/>
                    <a:pt x="244"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64"/>
            <p:cNvSpPr/>
            <p:nvPr/>
          </p:nvSpPr>
          <p:spPr>
            <a:xfrm>
              <a:off x="4324024" y="3601760"/>
              <a:ext cx="94592" cy="85955"/>
            </a:xfrm>
            <a:custGeom>
              <a:rect b="b" l="l" r="r" t="t"/>
              <a:pathLst>
                <a:path extrusionOk="0" h="836" w="920">
                  <a:moveTo>
                    <a:pt x="499" y="0"/>
                  </a:moveTo>
                  <a:cubicBezTo>
                    <a:pt x="394" y="56"/>
                    <a:pt x="281" y="113"/>
                    <a:pt x="168" y="174"/>
                  </a:cubicBezTo>
                  <a:cubicBezTo>
                    <a:pt x="0" y="400"/>
                    <a:pt x="105" y="725"/>
                    <a:pt x="374" y="815"/>
                  </a:cubicBezTo>
                  <a:cubicBezTo>
                    <a:pt x="417" y="829"/>
                    <a:pt x="461" y="836"/>
                    <a:pt x="503" y="836"/>
                  </a:cubicBezTo>
                  <a:cubicBezTo>
                    <a:pt x="725" y="836"/>
                    <a:pt x="919" y="656"/>
                    <a:pt x="919" y="418"/>
                  </a:cubicBezTo>
                  <a:cubicBezTo>
                    <a:pt x="919" y="189"/>
                    <a:pt x="734" y="0"/>
                    <a:pt x="505"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64"/>
            <p:cNvSpPr/>
            <p:nvPr/>
          </p:nvSpPr>
          <p:spPr>
            <a:xfrm>
              <a:off x="4491821" y="3601760"/>
              <a:ext cx="85647" cy="85647"/>
            </a:xfrm>
            <a:custGeom>
              <a:rect b="b" l="l" r="r" t="t"/>
              <a:pathLst>
                <a:path extrusionOk="0" h="833" w="833">
                  <a:moveTo>
                    <a:pt x="418" y="0"/>
                  </a:moveTo>
                  <a:cubicBezTo>
                    <a:pt x="186" y="0"/>
                    <a:pt x="0" y="186"/>
                    <a:pt x="0" y="418"/>
                  </a:cubicBezTo>
                  <a:cubicBezTo>
                    <a:pt x="0" y="647"/>
                    <a:pt x="186" y="832"/>
                    <a:pt x="418" y="832"/>
                  </a:cubicBezTo>
                  <a:cubicBezTo>
                    <a:pt x="647" y="832"/>
                    <a:pt x="832" y="647"/>
                    <a:pt x="832" y="418"/>
                  </a:cubicBezTo>
                  <a:cubicBezTo>
                    <a:pt x="832" y="186"/>
                    <a:pt x="647" y="0"/>
                    <a:pt x="418"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64"/>
            <p:cNvSpPr/>
            <p:nvPr/>
          </p:nvSpPr>
          <p:spPr>
            <a:xfrm>
              <a:off x="4636382" y="3601760"/>
              <a:ext cx="100247" cy="85955"/>
            </a:xfrm>
            <a:custGeom>
              <a:rect b="b" l="l" r="r" t="t"/>
              <a:pathLst>
                <a:path extrusionOk="0" h="836" w="975">
                  <a:moveTo>
                    <a:pt x="557" y="0"/>
                  </a:moveTo>
                  <a:cubicBezTo>
                    <a:pt x="186" y="0"/>
                    <a:pt x="0" y="450"/>
                    <a:pt x="261" y="714"/>
                  </a:cubicBezTo>
                  <a:cubicBezTo>
                    <a:pt x="346" y="798"/>
                    <a:pt x="451" y="835"/>
                    <a:pt x="553" y="835"/>
                  </a:cubicBezTo>
                  <a:cubicBezTo>
                    <a:pt x="768" y="835"/>
                    <a:pt x="974" y="669"/>
                    <a:pt x="974" y="418"/>
                  </a:cubicBezTo>
                  <a:cubicBezTo>
                    <a:pt x="972" y="189"/>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64"/>
            <p:cNvSpPr/>
            <p:nvPr/>
          </p:nvSpPr>
          <p:spPr>
            <a:xfrm>
              <a:off x="4809525" y="3601760"/>
              <a:ext cx="85955" cy="85647"/>
            </a:xfrm>
            <a:custGeom>
              <a:rect b="b" l="l" r="r" t="t"/>
              <a:pathLst>
                <a:path extrusionOk="0" h="833" w="836">
                  <a:moveTo>
                    <a:pt x="418" y="0"/>
                  </a:moveTo>
                  <a:cubicBezTo>
                    <a:pt x="189" y="0"/>
                    <a:pt x="1" y="186"/>
                    <a:pt x="1" y="418"/>
                  </a:cubicBezTo>
                  <a:cubicBezTo>
                    <a:pt x="1" y="647"/>
                    <a:pt x="189" y="832"/>
                    <a:pt x="418" y="832"/>
                  </a:cubicBezTo>
                  <a:cubicBezTo>
                    <a:pt x="647" y="832"/>
                    <a:pt x="836" y="647"/>
                    <a:pt x="836" y="418"/>
                  </a:cubicBezTo>
                  <a:cubicBezTo>
                    <a:pt x="836" y="186"/>
                    <a:pt x="647" y="0"/>
                    <a:pt x="418"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64"/>
            <p:cNvSpPr/>
            <p:nvPr/>
          </p:nvSpPr>
          <p:spPr>
            <a:xfrm>
              <a:off x="4963648" y="3626230"/>
              <a:ext cx="77936" cy="61279"/>
            </a:xfrm>
            <a:custGeom>
              <a:rect b="b" l="l" r="r" t="t"/>
              <a:pathLst>
                <a:path extrusionOk="0" h="596" w="758">
                  <a:moveTo>
                    <a:pt x="90" y="0"/>
                  </a:moveTo>
                  <a:lnTo>
                    <a:pt x="90" y="0"/>
                  </a:lnTo>
                  <a:cubicBezTo>
                    <a:pt x="1" y="183"/>
                    <a:pt x="59" y="400"/>
                    <a:pt x="224" y="519"/>
                  </a:cubicBezTo>
                  <a:cubicBezTo>
                    <a:pt x="295" y="570"/>
                    <a:pt x="379" y="595"/>
                    <a:pt x="463" y="595"/>
                  </a:cubicBezTo>
                  <a:cubicBezTo>
                    <a:pt x="570" y="595"/>
                    <a:pt x="676" y="555"/>
                    <a:pt x="757" y="476"/>
                  </a:cubicBezTo>
                  <a:cubicBezTo>
                    <a:pt x="551" y="293"/>
                    <a:pt x="328" y="133"/>
                    <a:pt x="90"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64"/>
            <p:cNvSpPr/>
            <p:nvPr/>
          </p:nvSpPr>
          <p:spPr>
            <a:xfrm>
              <a:off x="4159414" y="3769866"/>
              <a:ext cx="100247" cy="85955"/>
            </a:xfrm>
            <a:custGeom>
              <a:rect b="b" l="l" r="r" t="t"/>
              <a:pathLst>
                <a:path extrusionOk="0" h="836" w="975">
                  <a:moveTo>
                    <a:pt x="560" y="0"/>
                  </a:moveTo>
                  <a:cubicBezTo>
                    <a:pt x="189" y="0"/>
                    <a:pt x="1" y="450"/>
                    <a:pt x="265" y="714"/>
                  </a:cubicBezTo>
                  <a:cubicBezTo>
                    <a:pt x="349" y="798"/>
                    <a:pt x="453" y="836"/>
                    <a:pt x="555" y="836"/>
                  </a:cubicBezTo>
                  <a:cubicBezTo>
                    <a:pt x="769" y="836"/>
                    <a:pt x="975" y="669"/>
                    <a:pt x="975" y="418"/>
                  </a:cubicBezTo>
                  <a:cubicBezTo>
                    <a:pt x="975" y="189"/>
                    <a:pt x="789" y="0"/>
                    <a:pt x="560"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64"/>
            <p:cNvSpPr/>
            <p:nvPr/>
          </p:nvSpPr>
          <p:spPr>
            <a:xfrm>
              <a:off x="4318678" y="3769866"/>
              <a:ext cx="99939" cy="85955"/>
            </a:xfrm>
            <a:custGeom>
              <a:rect b="b" l="l" r="r" t="t"/>
              <a:pathLst>
                <a:path extrusionOk="0" h="836" w="972">
                  <a:moveTo>
                    <a:pt x="557" y="0"/>
                  </a:moveTo>
                  <a:cubicBezTo>
                    <a:pt x="186" y="0"/>
                    <a:pt x="0" y="450"/>
                    <a:pt x="261" y="714"/>
                  </a:cubicBezTo>
                  <a:cubicBezTo>
                    <a:pt x="345" y="798"/>
                    <a:pt x="449" y="836"/>
                    <a:pt x="551" y="836"/>
                  </a:cubicBezTo>
                  <a:cubicBezTo>
                    <a:pt x="765" y="836"/>
                    <a:pt x="971" y="669"/>
                    <a:pt x="971" y="418"/>
                  </a:cubicBezTo>
                  <a:cubicBezTo>
                    <a:pt x="971" y="189"/>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64"/>
            <p:cNvSpPr/>
            <p:nvPr/>
          </p:nvSpPr>
          <p:spPr>
            <a:xfrm>
              <a:off x="4477530" y="3769866"/>
              <a:ext cx="99939" cy="85955"/>
            </a:xfrm>
            <a:custGeom>
              <a:rect b="b" l="l" r="r" t="t"/>
              <a:pathLst>
                <a:path extrusionOk="0" h="836" w="972">
                  <a:moveTo>
                    <a:pt x="557" y="0"/>
                  </a:moveTo>
                  <a:cubicBezTo>
                    <a:pt x="186" y="0"/>
                    <a:pt x="0" y="450"/>
                    <a:pt x="261" y="714"/>
                  </a:cubicBezTo>
                  <a:cubicBezTo>
                    <a:pt x="346" y="798"/>
                    <a:pt x="450" y="836"/>
                    <a:pt x="552" y="836"/>
                  </a:cubicBezTo>
                  <a:cubicBezTo>
                    <a:pt x="767" y="836"/>
                    <a:pt x="971" y="669"/>
                    <a:pt x="971" y="418"/>
                  </a:cubicBezTo>
                  <a:cubicBezTo>
                    <a:pt x="971" y="189"/>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64"/>
            <p:cNvSpPr/>
            <p:nvPr/>
          </p:nvSpPr>
          <p:spPr>
            <a:xfrm>
              <a:off x="4636382" y="3769866"/>
              <a:ext cx="100247" cy="85955"/>
            </a:xfrm>
            <a:custGeom>
              <a:rect b="b" l="l" r="r" t="t"/>
              <a:pathLst>
                <a:path extrusionOk="0" h="836" w="975">
                  <a:moveTo>
                    <a:pt x="557" y="0"/>
                  </a:moveTo>
                  <a:cubicBezTo>
                    <a:pt x="186" y="0"/>
                    <a:pt x="0" y="450"/>
                    <a:pt x="261" y="714"/>
                  </a:cubicBezTo>
                  <a:cubicBezTo>
                    <a:pt x="346" y="798"/>
                    <a:pt x="451" y="836"/>
                    <a:pt x="553" y="836"/>
                  </a:cubicBezTo>
                  <a:cubicBezTo>
                    <a:pt x="767" y="836"/>
                    <a:pt x="973" y="669"/>
                    <a:pt x="974" y="418"/>
                  </a:cubicBezTo>
                  <a:cubicBezTo>
                    <a:pt x="974" y="189"/>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64"/>
            <p:cNvSpPr/>
            <p:nvPr/>
          </p:nvSpPr>
          <p:spPr>
            <a:xfrm>
              <a:off x="4795234" y="3769866"/>
              <a:ext cx="100247" cy="85955"/>
            </a:xfrm>
            <a:custGeom>
              <a:rect b="b" l="l" r="r" t="t"/>
              <a:pathLst>
                <a:path extrusionOk="0" h="836" w="975">
                  <a:moveTo>
                    <a:pt x="557" y="0"/>
                  </a:moveTo>
                  <a:cubicBezTo>
                    <a:pt x="186" y="0"/>
                    <a:pt x="1" y="450"/>
                    <a:pt x="262" y="714"/>
                  </a:cubicBezTo>
                  <a:cubicBezTo>
                    <a:pt x="347" y="798"/>
                    <a:pt x="451" y="836"/>
                    <a:pt x="553" y="836"/>
                  </a:cubicBezTo>
                  <a:cubicBezTo>
                    <a:pt x="769" y="836"/>
                    <a:pt x="975" y="669"/>
                    <a:pt x="975" y="418"/>
                  </a:cubicBezTo>
                  <a:cubicBezTo>
                    <a:pt x="975" y="189"/>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64"/>
            <p:cNvSpPr/>
            <p:nvPr/>
          </p:nvSpPr>
          <p:spPr>
            <a:xfrm>
              <a:off x="4954086" y="3769866"/>
              <a:ext cx="100247" cy="85955"/>
            </a:xfrm>
            <a:custGeom>
              <a:rect b="b" l="l" r="r" t="t"/>
              <a:pathLst>
                <a:path extrusionOk="0" h="836" w="975">
                  <a:moveTo>
                    <a:pt x="557" y="0"/>
                  </a:moveTo>
                  <a:cubicBezTo>
                    <a:pt x="186" y="0"/>
                    <a:pt x="1" y="450"/>
                    <a:pt x="262" y="714"/>
                  </a:cubicBezTo>
                  <a:cubicBezTo>
                    <a:pt x="347" y="798"/>
                    <a:pt x="451" y="836"/>
                    <a:pt x="554" y="836"/>
                  </a:cubicBezTo>
                  <a:cubicBezTo>
                    <a:pt x="769" y="836"/>
                    <a:pt x="975" y="669"/>
                    <a:pt x="975" y="418"/>
                  </a:cubicBezTo>
                  <a:cubicBezTo>
                    <a:pt x="975" y="189"/>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64"/>
            <p:cNvSpPr/>
            <p:nvPr/>
          </p:nvSpPr>
          <p:spPr>
            <a:xfrm>
              <a:off x="5127332" y="3797626"/>
              <a:ext cx="37323" cy="57578"/>
            </a:xfrm>
            <a:custGeom>
              <a:rect b="b" l="l" r="r" t="t"/>
              <a:pathLst>
                <a:path extrusionOk="0" h="560" w="363">
                  <a:moveTo>
                    <a:pt x="26" y="0"/>
                  </a:moveTo>
                  <a:cubicBezTo>
                    <a:pt x="9" y="46"/>
                    <a:pt x="0" y="99"/>
                    <a:pt x="0" y="148"/>
                  </a:cubicBezTo>
                  <a:cubicBezTo>
                    <a:pt x="0" y="357"/>
                    <a:pt x="157" y="534"/>
                    <a:pt x="363" y="560"/>
                  </a:cubicBezTo>
                  <a:cubicBezTo>
                    <a:pt x="241" y="357"/>
                    <a:pt x="128" y="165"/>
                    <a:pt x="26"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64"/>
            <p:cNvSpPr/>
            <p:nvPr/>
          </p:nvSpPr>
          <p:spPr>
            <a:xfrm>
              <a:off x="4030071" y="3938280"/>
              <a:ext cx="70738" cy="85647"/>
            </a:xfrm>
            <a:custGeom>
              <a:rect b="b" l="l" r="r" t="t"/>
              <a:pathLst>
                <a:path extrusionOk="0" h="833" w="688">
                  <a:moveTo>
                    <a:pt x="265" y="0"/>
                  </a:moveTo>
                  <a:cubicBezTo>
                    <a:pt x="175" y="238"/>
                    <a:pt x="85" y="485"/>
                    <a:pt x="1" y="731"/>
                  </a:cubicBezTo>
                  <a:cubicBezTo>
                    <a:pt x="81" y="801"/>
                    <a:pt x="176" y="833"/>
                    <a:pt x="269" y="833"/>
                  </a:cubicBezTo>
                  <a:cubicBezTo>
                    <a:pt x="483" y="833"/>
                    <a:pt x="688" y="665"/>
                    <a:pt x="688" y="418"/>
                  </a:cubicBezTo>
                  <a:cubicBezTo>
                    <a:pt x="688" y="186"/>
                    <a:pt x="502" y="0"/>
                    <a:pt x="273"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64"/>
            <p:cNvSpPr/>
            <p:nvPr/>
          </p:nvSpPr>
          <p:spPr>
            <a:xfrm>
              <a:off x="4159414" y="3938280"/>
              <a:ext cx="100247" cy="85750"/>
            </a:xfrm>
            <a:custGeom>
              <a:rect b="b" l="l" r="r" t="t"/>
              <a:pathLst>
                <a:path extrusionOk="0" h="834" w="975">
                  <a:moveTo>
                    <a:pt x="560" y="0"/>
                  </a:moveTo>
                  <a:cubicBezTo>
                    <a:pt x="189" y="0"/>
                    <a:pt x="1" y="450"/>
                    <a:pt x="265" y="711"/>
                  </a:cubicBezTo>
                  <a:cubicBezTo>
                    <a:pt x="349" y="796"/>
                    <a:pt x="453" y="834"/>
                    <a:pt x="555" y="834"/>
                  </a:cubicBezTo>
                  <a:cubicBezTo>
                    <a:pt x="769" y="834"/>
                    <a:pt x="975" y="667"/>
                    <a:pt x="975" y="418"/>
                  </a:cubicBezTo>
                  <a:cubicBezTo>
                    <a:pt x="975" y="186"/>
                    <a:pt x="789" y="0"/>
                    <a:pt x="560"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64"/>
            <p:cNvSpPr/>
            <p:nvPr/>
          </p:nvSpPr>
          <p:spPr>
            <a:xfrm>
              <a:off x="4318678" y="3938280"/>
              <a:ext cx="99939" cy="85750"/>
            </a:xfrm>
            <a:custGeom>
              <a:rect b="b" l="l" r="r" t="t"/>
              <a:pathLst>
                <a:path extrusionOk="0" h="834" w="972">
                  <a:moveTo>
                    <a:pt x="557" y="0"/>
                  </a:moveTo>
                  <a:cubicBezTo>
                    <a:pt x="186" y="0"/>
                    <a:pt x="0" y="450"/>
                    <a:pt x="261" y="711"/>
                  </a:cubicBezTo>
                  <a:cubicBezTo>
                    <a:pt x="346" y="796"/>
                    <a:pt x="450" y="834"/>
                    <a:pt x="553" y="834"/>
                  </a:cubicBezTo>
                  <a:cubicBezTo>
                    <a:pt x="767" y="834"/>
                    <a:pt x="971" y="667"/>
                    <a:pt x="971" y="418"/>
                  </a:cubicBezTo>
                  <a:cubicBezTo>
                    <a:pt x="971" y="186"/>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64"/>
            <p:cNvSpPr/>
            <p:nvPr/>
          </p:nvSpPr>
          <p:spPr>
            <a:xfrm>
              <a:off x="4477530" y="3938280"/>
              <a:ext cx="99939" cy="85750"/>
            </a:xfrm>
            <a:custGeom>
              <a:rect b="b" l="l" r="r" t="t"/>
              <a:pathLst>
                <a:path extrusionOk="0" h="834" w="972">
                  <a:moveTo>
                    <a:pt x="557" y="0"/>
                  </a:moveTo>
                  <a:cubicBezTo>
                    <a:pt x="186" y="0"/>
                    <a:pt x="0" y="450"/>
                    <a:pt x="261" y="711"/>
                  </a:cubicBezTo>
                  <a:cubicBezTo>
                    <a:pt x="346" y="796"/>
                    <a:pt x="451" y="834"/>
                    <a:pt x="553" y="834"/>
                  </a:cubicBezTo>
                  <a:cubicBezTo>
                    <a:pt x="767" y="834"/>
                    <a:pt x="971" y="667"/>
                    <a:pt x="971" y="418"/>
                  </a:cubicBezTo>
                  <a:cubicBezTo>
                    <a:pt x="971" y="186"/>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64"/>
            <p:cNvSpPr/>
            <p:nvPr/>
          </p:nvSpPr>
          <p:spPr>
            <a:xfrm>
              <a:off x="4636382" y="3938280"/>
              <a:ext cx="100247" cy="85750"/>
            </a:xfrm>
            <a:custGeom>
              <a:rect b="b" l="l" r="r" t="t"/>
              <a:pathLst>
                <a:path extrusionOk="0" h="834" w="975">
                  <a:moveTo>
                    <a:pt x="557" y="0"/>
                  </a:moveTo>
                  <a:cubicBezTo>
                    <a:pt x="186" y="0"/>
                    <a:pt x="0" y="450"/>
                    <a:pt x="261" y="711"/>
                  </a:cubicBezTo>
                  <a:cubicBezTo>
                    <a:pt x="347" y="796"/>
                    <a:pt x="451" y="834"/>
                    <a:pt x="554" y="834"/>
                  </a:cubicBezTo>
                  <a:cubicBezTo>
                    <a:pt x="769" y="834"/>
                    <a:pt x="974" y="667"/>
                    <a:pt x="974" y="418"/>
                  </a:cubicBezTo>
                  <a:cubicBezTo>
                    <a:pt x="974" y="186"/>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64"/>
            <p:cNvSpPr/>
            <p:nvPr/>
          </p:nvSpPr>
          <p:spPr>
            <a:xfrm>
              <a:off x="4795234" y="3938280"/>
              <a:ext cx="100247" cy="85853"/>
            </a:xfrm>
            <a:custGeom>
              <a:rect b="b" l="l" r="r" t="t"/>
              <a:pathLst>
                <a:path extrusionOk="0" h="835" w="975">
                  <a:moveTo>
                    <a:pt x="557" y="0"/>
                  </a:moveTo>
                  <a:cubicBezTo>
                    <a:pt x="186" y="0"/>
                    <a:pt x="1" y="450"/>
                    <a:pt x="262" y="711"/>
                  </a:cubicBezTo>
                  <a:cubicBezTo>
                    <a:pt x="347" y="796"/>
                    <a:pt x="452" y="835"/>
                    <a:pt x="555" y="835"/>
                  </a:cubicBezTo>
                  <a:cubicBezTo>
                    <a:pt x="770" y="835"/>
                    <a:pt x="975" y="669"/>
                    <a:pt x="975" y="418"/>
                  </a:cubicBezTo>
                  <a:cubicBezTo>
                    <a:pt x="975" y="186"/>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64"/>
            <p:cNvSpPr/>
            <p:nvPr/>
          </p:nvSpPr>
          <p:spPr>
            <a:xfrm>
              <a:off x="4954086" y="3938280"/>
              <a:ext cx="100247" cy="85853"/>
            </a:xfrm>
            <a:custGeom>
              <a:rect b="b" l="l" r="r" t="t"/>
              <a:pathLst>
                <a:path extrusionOk="0" h="835" w="975">
                  <a:moveTo>
                    <a:pt x="557" y="0"/>
                  </a:moveTo>
                  <a:cubicBezTo>
                    <a:pt x="186" y="0"/>
                    <a:pt x="1" y="450"/>
                    <a:pt x="262" y="711"/>
                  </a:cubicBezTo>
                  <a:cubicBezTo>
                    <a:pt x="347" y="796"/>
                    <a:pt x="452" y="835"/>
                    <a:pt x="555" y="835"/>
                  </a:cubicBezTo>
                  <a:cubicBezTo>
                    <a:pt x="770" y="835"/>
                    <a:pt x="975" y="669"/>
                    <a:pt x="975" y="418"/>
                  </a:cubicBezTo>
                  <a:cubicBezTo>
                    <a:pt x="975" y="186"/>
                    <a:pt x="786" y="0"/>
                    <a:pt x="557"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64"/>
            <p:cNvSpPr/>
            <p:nvPr/>
          </p:nvSpPr>
          <p:spPr>
            <a:xfrm>
              <a:off x="5112938" y="3938280"/>
              <a:ext cx="100350" cy="85750"/>
            </a:xfrm>
            <a:custGeom>
              <a:rect b="b" l="l" r="r" t="t"/>
              <a:pathLst>
                <a:path extrusionOk="0" h="834" w="976">
                  <a:moveTo>
                    <a:pt x="558" y="0"/>
                  </a:moveTo>
                  <a:cubicBezTo>
                    <a:pt x="187" y="0"/>
                    <a:pt x="1" y="450"/>
                    <a:pt x="262" y="711"/>
                  </a:cubicBezTo>
                  <a:cubicBezTo>
                    <a:pt x="347" y="796"/>
                    <a:pt x="452" y="834"/>
                    <a:pt x="554" y="834"/>
                  </a:cubicBezTo>
                  <a:cubicBezTo>
                    <a:pt x="769" y="834"/>
                    <a:pt x="975" y="667"/>
                    <a:pt x="975" y="418"/>
                  </a:cubicBezTo>
                  <a:cubicBezTo>
                    <a:pt x="975" y="186"/>
                    <a:pt x="787" y="0"/>
                    <a:pt x="558"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64"/>
            <p:cNvSpPr/>
            <p:nvPr/>
          </p:nvSpPr>
          <p:spPr>
            <a:xfrm>
              <a:off x="4000562" y="4106694"/>
              <a:ext cx="100453" cy="85750"/>
            </a:xfrm>
            <a:custGeom>
              <a:rect b="b" l="l" r="r" t="t"/>
              <a:pathLst>
                <a:path extrusionOk="0" h="834" w="977">
                  <a:moveTo>
                    <a:pt x="560" y="0"/>
                  </a:moveTo>
                  <a:cubicBezTo>
                    <a:pt x="186" y="0"/>
                    <a:pt x="1" y="450"/>
                    <a:pt x="265" y="711"/>
                  </a:cubicBezTo>
                  <a:cubicBezTo>
                    <a:pt x="350" y="796"/>
                    <a:pt x="454" y="834"/>
                    <a:pt x="556" y="834"/>
                  </a:cubicBezTo>
                  <a:cubicBezTo>
                    <a:pt x="771" y="834"/>
                    <a:pt x="977" y="666"/>
                    <a:pt x="975" y="415"/>
                  </a:cubicBezTo>
                  <a:cubicBezTo>
                    <a:pt x="975" y="186"/>
                    <a:pt x="789" y="0"/>
                    <a:pt x="560" y="0"/>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64"/>
            <p:cNvSpPr/>
            <p:nvPr/>
          </p:nvSpPr>
          <p:spPr>
            <a:xfrm>
              <a:off x="4159414" y="4106385"/>
              <a:ext cx="100247" cy="85955"/>
            </a:xfrm>
            <a:custGeom>
              <a:rect b="b" l="l" r="r" t="t"/>
              <a:pathLst>
                <a:path extrusionOk="0" h="836" w="975">
                  <a:moveTo>
                    <a:pt x="560" y="1"/>
                  </a:moveTo>
                  <a:cubicBezTo>
                    <a:pt x="189" y="1"/>
                    <a:pt x="1" y="450"/>
                    <a:pt x="265" y="714"/>
                  </a:cubicBezTo>
                  <a:cubicBezTo>
                    <a:pt x="349" y="798"/>
                    <a:pt x="453" y="836"/>
                    <a:pt x="555" y="836"/>
                  </a:cubicBezTo>
                  <a:cubicBezTo>
                    <a:pt x="769" y="836"/>
                    <a:pt x="975" y="669"/>
                    <a:pt x="975" y="418"/>
                  </a:cubicBezTo>
                  <a:cubicBezTo>
                    <a:pt x="975" y="189"/>
                    <a:pt x="789" y="1"/>
                    <a:pt x="560"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64"/>
            <p:cNvSpPr/>
            <p:nvPr/>
          </p:nvSpPr>
          <p:spPr>
            <a:xfrm>
              <a:off x="4318678" y="4106385"/>
              <a:ext cx="99939" cy="85955"/>
            </a:xfrm>
            <a:custGeom>
              <a:rect b="b" l="l" r="r" t="t"/>
              <a:pathLst>
                <a:path extrusionOk="0" h="836" w="972">
                  <a:moveTo>
                    <a:pt x="557" y="1"/>
                  </a:moveTo>
                  <a:cubicBezTo>
                    <a:pt x="186" y="1"/>
                    <a:pt x="0" y="450"/>
                    <a:pt x="261" y="714"/>
                  </a:cubicBezTo>
                  <a:cubicBezTo>
                    <a:pt x="346" y="798"/>
                    <a:pt x="450" y="836"/>
                    <a:pt x="552" y="836"/>
                  </a:cubicBezTo>
                  <a:cubicBezTo>
                    <a:pt x="766" y="836"/>
                    <a:pt x="971" y="669"/>
                    <a:pt x="971" y="418"/>
                  </a:cubicBezTo>
                  <a:cubicBezTo>
                    <a:pt x="971"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64"/>
            <p:cNvSpPr/>
            <p:nvPr/>
          </p:nvSpPr>
          <p:spPr>
            <a:xfrm>
              <a:off x="4477530" y="4106385"/>
              <a:ext cx="99939" cy="85955"/>
            </a:xfrm>
            <a:custGeom>
              <a:rect b="b" l="l" r="r" t="t"/>
              <a:pathLst>
                <a:path extrusionOk="0" h="836" w="972">
                  <a:moveTo>
                    <a:pt x="557" y="1"/>
                  </a:moveTo>
                  <a:cubicBezTo>
                    <a:pt x="186" y="1"/>
                    <a:pt x="0" y="450"/>
                    <a:pt x="261" y="714"/>
                  </a:cubicBezTo>
                  <a:cubicBezTo>
                    <a:pt x="346" y="798"/>
                    <a:pt x="450" y="836"/>
                    <a:pt x="552" y="836"/>
                  </a:cubicBezTo>
                  <a:cubicBezTo>
                    <a:pt x="767" y="836"/>
                    <a:pt x="971" y="669"/>
                    <a:pt x="971" y="418"/>
                  </a:cubicBezTo>
                  <a:cubicBezTo>
                    <a:pt x="971"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64"/>
            <p:cNvSpPr/>
            <p:nvPr/>
          </p:nvSpPr>
          <p:spPr>
            <a:xfrm>
              <a:off x="4636382" y="4106385"/>
              <a:ext cx="100247" cy="85955"/>
            </a:xfrm>
            <a:custGeom>
              <a:rect b="b" l="l" r="r" t="t"/>
              <a:pathLst>
                <a:path extrusionOk="0" h="836" w="975">
                  <a:moveTo>
                    <a:pt x="557" y="1"/>
                  </a:moveTo>
                  <a:cubicBezTo>
                    <a:pt x="186" y="1"/>
                    <a:pt x="0" y="450"/>
                    <a:pt x="261" y="714"/>
                  </a:cubicBezTo>
                  <a:cubicBezTo>
                    <a:pt x="346" y="798"/>
                    <a:pt x="451" y="836"/>
                    <a:pt x="553" y="836"/>
                  </a:cubicBezTo>
                  <a:cubicBezTo>
                    <a:pt x="768" y="836"/>
                    <a:pt x="974" y="669"/>
                    <a:pt x="974" y="418"/>
                  </a:cubicBezTo>
                  <a:cubicBezTo>
                    <a:pt x="974"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64"/>
            <p:cNvSpPr/>
            <p:nvPr/>
          </p:nvSpPr>
          <p:spPr>
            <a:xfrm>
              <a:off x="4795234" y="4106385"/>
              <a:ext cx="100247" cy="85955"/>
            </a:xfrm>
            <a:custGeom>
              <a:rect b="b" l="l" r="r" t="t"/>
              <a:pathLst>
                <a:path extrusionOk="0" h="836" w="975">
                  <a:moveTo>
                    <a:pt x="557" y="1"/>
                  </a:moveTo>
                  <a:cubicBezTo>
                    <a:pt x="186" y="1"/>
                    <a:pt x="1" y="450"/>
                    <a:pt x="262" y="714"/>
                  </a:cubicBezTo>
                  <a:cubicBezTo>
                    <a:pt x="347" y="798"/>
                    <a:pt x="451" y="836"/>
                    <a:pt x="553" y="836"/>
                  </a:cubicBezTo>
                  <a:cubicBezTo>
                    <a:pt x="769" y="836"/>
                    <a:pt x="975" y="669"/>
                    <a:pt x="975" y="418"/>
                  </a:cubicBezTo>
                  <a:cubicBezTo>
                    <a:pt x="975"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64"/>
            <p:cNvSpPr/>
            <p:nvPr/>
          </p:nvSpPr>
          <p:spPr>
            <a:xfrm>
              <a:off x="4954086" y="4106385"/>
              <a:ext cx="100247" cy="85955"/>
            </a:xfrm>
            <a:custGeom>
              <a:rect b="b" l="l" r="r" t="t"/>
              <a:pathLst>
                <a:path extrusionOk="0" h="836" w="975">
                  <a:moveTo>
                    <a:pt x="557" y="1"/>
                  </a:moveTo>
                  <a:cubicBezTo>
                    <a:pt x="186" y="1"/>
                    <a:pt x="1" y="450"/>
                    <a:pt x="262" y="714"/>
                  </a:cubicBezTo>
                  <a:cubicBezTo>
                    <a:pt x="347" y="798"/>
                    <a:pt x="451" y="836"/>
                    <a:pt x="554" y="836"/>
                  </a:cubicBezTo>
                  <a:cubicBezTo>
                    <a:pt x="769" y="836"/>
                    <a:pt x="975" y="669"/>
                    <a:pt x="975" y="418"/>
                  </a:cubicBezTo>
                  <a:cubicBezTo>
                    <a:pt x="975"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64"/>
            <p:cNvSpPr/>
            <p:nvPr/>
          </p:nvSpPr>
          <p:spPr>
            <a:xfrm>
              <a:off x="4179772" y="4274800"/>
              <a:ext cx="80198" cy="83282"/>
            </a:xfrm>
            <a:custGeom>
              <a:rect b="b" l="l" r="r" t="t"/>
              <a:pathLst>
                <a:path extrusionOk="0" h="810" w="780">
                  <a:moveTo>
                    <a:pt x="362" y="1"/>
                  </a:moveTo>
                  <a:cubicBezTo>
                    <a:pt x="339" y="1"/>
                    <a:pt x="313" y="3"/>
                    <a:pt x="290" y="9"/>
                  </a:cubicBezTo>
                  <a:cubicBezTo>
                    <a:pt x="168" y="29"/>
                    <a:pt x="61" y="102"/>
                    <a:pt x="0" y="209"/>
                  </a:cubicBezTo>
                  <a:cubicBezTo>
                    <a:pt x="116" y="238"/>
                    <a:pt x="238" y="264"/>
                    <a:pt x="362" y="282"/>
                  </a:cubicBezTo>
                  <a:cubicBezTo>
                    <a:pt x="368" y="305"/>
                    <a:pt x="374" y="325"/>
                    <a:pt x="380" y="345"/>
                  </a:cubicBezTo>
                  <a:cubicBezTo>
                    <a:pt x="391" y="398"/>
                    <a:pt x="406" y="447"/>
                    <a:pt x="420" y="499"/>
                  </a:cubicBezTo>
                  <a:cubicBezTo>
                    <a:pt x="447" y="601"/>
                    <a:pt x="470" y="705"/>
                    <a:pt x="496" y="809"/>
                  </a:cubicBezTo>
                  <a:cubicBezTo>
                    <a:pt x="664" y="751"/>
                    <a:pt x="777" y="595"/>
                    <a:pt x="777" y="418"/>
                  </a:cubicBezTo>
                  <a:lnTo>
                    <a:pt x="780" y="418"/>
                  </a:lnTo>
                  <a:cubicBezTo>
                    <a:pt x="780" y="189"/>
                    <a:pt x="594" y="1"/>
                    <a:pt x="362"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64"/>
            <p:cNvSpPr/>
            <p:nvPr/>
          </p:nvSpPr>
          <p:spPr>
            <a:xfrm>
              <a:off x="4318678" y="4274800"/>
              <a:ext cx="99939" cy="85853"/>
            </a:xfrm>
            <a:custGeom>
              <a:rect b="b" l="l" r="r" t="t"/>
              <a:pathLst>
                <a:path extrusionOk="0" h="835" w="972">
                  <a:moveTo>
                    <a:pt x="557" y="1"/>
                  </a:moveTo>
                  <a:cubicBezTo>
                    <a:pt x="186" y="1"/>
                    <a:pt x="0" y="450"/>
                    <a:pt x="261" y="711"/>
                  </a:cubicBezTo>
                  <a:cubicBezTo>
                    <a:pt x="346" y="796"/>
                    <a:pt x="450" y="834"/>
                    <a:pt x="553" y="834"/>
                  </a:cubicBezTo>
                  <a:cubicBezTo>
                    <a:pt x="767" y="834"/>
                    <a:pt x="971" y="667"/>
                    <a:pt x="971" y="418"/>
                  </a:cubicBezTo>
                  <a:cubicBezTo>
                    <a:pt x="971"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64"/>
            <p:cNvSpPr/>
            <p:nvPr/>
          </p:nvSpPr>
          <p:spPr>
            <a:xfrm>
              <a:off x="4477530" y="4274800"/>
              <a:ext cx="99939" cy="85853"/>
            </a:xfrm>
            <a:custGeom>
              <a:rect b="b" l="l" r="r" t="t"/>
              <a:pathLst>
                <a:path extrusionOk="0" h="835" w="972">
                  <a:moveTo>
                    <a:pt x="557" y="1"/>
                  </a:moveTo>
                  <a:cubicBezTo>
                    <a:pt x="186" y="1"/>
                    <a:pt x="0" y="450"/>
                    <a:pt x="261" y="711"/>
                  </a:cubicBezTo>
                  <a:cubicBezTo>
                    <a:pt x="346" y="796"/>
                    <a:pt x="451" y="834"/>
                    <a:pt x="553" y="834"/>
                  </a:cubicBezTo>
                  <a:cubicBezTo>
                    <a:pt x="767" y="834"/>
                    <a:pt x="971" y="667"/>
                    <a:pt x="971" y="418"/>
                  </a:cubicBezTo>
                  <a:cubicBezTo>
                    <a:pt x="971"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64"/>
            <p:cNvSpPr/>
            <p:nvPr/>
          </p:nvSpPr>
          <p:spPr>
            <a:xfrm>
              <a:off x="4636382" y="4274800"/>
              <a:ext cx="100247" cy="85853"/>
            </a:xfrm>
            <a:custGeom>
              <a:rect b="b" l="l" r="r" t="t"/>
              <a:pathLst>
                <a:path extrusionOk="0" h="835" w="975">
                  <a:moveTo>
                    <a:pt x="557" y="1"/>
                  </a:moveTo>
                  <a:cubicBezTo>
                    <a:pt x="186" y="1"/>
                    <a:pt x="0" y="450"/>
                    <a:pt x="261" y="711"/>
                  </a:cubicBezTo>
                  <a:cubicBezTo>
                    <a:pt x="347" y="796"/>
                    <a:pt x="451" y="834"/>
                    <a:pt x="554" y="834"/>
                  </a:cubicBezTo>
                  <a:cubicBezTo>
                    <a:pt x="769" y="834"/>
                    <a:pt x="974" y="667"/>
                    <a:pt x="974" y="418"/>
                  </a:cubicBezTo>
                  <a:cubicBezTo>
                    <a:pt x="972"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64"/>
            <p:cNvSpPr/>
            <p:nvPr/>
          </p:nvSpPr>
          <p:spPr>
            <a:xfrm>
              <a:off x="4795234" y="4274800"/>
              <a:ext cx="100247" cy="85853"/>
            </a:xfrm>
            <a:custGeom>
              <a:rect b="b" l="l" r="r" t="t"/>
              <a:pathLst>
                <a:path extrusionOk="0" h="835" w="975">
                  <a:moveTo>
                    <a:pt x="557" y="1"/>
                  </a:moveTo>
                  <a:cubicBezTo>
                    <a:pt x="186" y="1"/>
                    <a:pt x="1" y="450"/>
                    <a:pt x="262" y="711"/>
                  </a:cubicBezTo>
                  <a:cubicBezTo>
                    <a:pt x="347" y="796"/>
                    <a:pt x="452" y="835"/>
                    <a:pt x="555" y="835"/>
                  </a:cubicBezTo>
                  <a:cubicBezTo>
                    <a:pt x="770" y="835"/>
                    <a:pt x="975" y="669"/>
                    <a:pt x="975" y="418"/>
                  </a:cubicBezTo>
                  <a:cubicBezTo>
                    <a:pt x="975"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64"/>
            <p:cNvSpPr/>
            <p:nvPr/>
          </p:nvSpPr>
          <p:spPr>
            <a:xfrm>
              <a:off x="4954086" y="4274800"/>
              <a:ext cx="100247" cy="85853"/>
            </a:xfrm>
            <a:custGeom>
              <a:rect b="b" l="l" r="r" t="t"/>
              <a:pathLst>
                <a:path extrusionOk="0" h="835" w="975">
                  <a:moveTo>
                    <a:pt x="557" y="1"/>
                  </a:moveTo>
                  <a:cubicBezTo>
                    <a:pt x="186" y="1"/>
                    <a:pt x="1" y="450"/>
                    <a:pt x="262" y="711"/>
                  </a:cubicBezTo>
                  <a:cubicBezTo>
                    <a:pt x="347" y="796"/>
                    <a:pt x="452" y="835"/>
                    <a:pt x="555" y="835"/>
                  </a:cubicBezTo>
                  <a:cubicBezTo>
                    <a:pt x="770" y="835"/>
                    <a:pt x="975" y="669"/>
                    <a:pt x="975" y="418"/>
                  </a:cubicBezTo>
                  <a:cubicBezTo>
                    <a:pt x="975"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64"/>
            <p:cNvSpPr/>
            <p:nvPr/>
          </p:nvSpPr>
          <p:spPr>
            <a:xfrm>
              <a:off x="4256062" y="4468507"/>
              <a:ext cx="3599" cy="17479"/>
            </a:xfrm>
            <a:custGeom>
              <a:rect b="b" l="l" r="r" t="t"/>
              <a:pathLst>
                <a:path extrusionOk="0" h="170" w="35">
                  <a:moveTo>
                    <a:pt x="0" y="1"/>
                  </a:moveTo>
                  <a:lnTo>
                    <a:pt x="0" y="1"/>
                  </a:lnTo>
                  <a:cubicBezTo>
                    <a:pt x="12" y="56"/>
                    <a:pt x="23" y="111"/>
                    <a:pt x="35" y="169"/>
                  </a:cubicBezTo>
                  <a:cubicBezTo>
                    <a:pt x="35" y="111"/>
                    <a:pt x="23" y="53"/>
                    <a:pt x="0"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64"/>
            <p:cNvSpPr/>
            <p:nvPr/>
          </p:nvSpPr>
          <p:spPr>
            <a:xfrm>
              <a:off x="4318678" y="4442905"/>
              <a:ext cx="99939" cy="85853"/>
            </a:xfrm>
            <a:custGeom>
              <a:rect b="b" l="l" r="r" t="t"/>
              <a:pathLst>
                <a:path extrusionOk="0" h="835" w="972">
                  <a:moveTo>
                    <a:pt x="557" y="1"/>
                  </a:moveTo>
                  <a:cubicBezTo>
                    <a:pt x="186" y="1"/>
                    <a:pt x="0" y="450"/>
                    <a:pt x="261" y="711"/>
                  </a:cubicBezTo>
                  <a:cubicBezTo>
                    <a:pt x="347" y="796"/>
                    <a:pt x="451" y="835"/>
                    <a:pt x="554" y="835"/>
                  </a:cubicBezTo>
                  <a:cubicBezTo>
                    <a:pt x="767" y="835"/>
                    <a:pt x="971" y="669"/>
                    <a:pt x="971" y="418"/>
                  </a:cubicBezTo>
                  <a:cubicBezTo>
                    <a:pt x="971"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4"/>
            <p:cNvSpPr/>
            <p:nvPr/>
          </p:nvSpPr>
          <p:spPr>
            <a:xfrm>
              <a:off x="4491821" y="4442905"/>
              <a:ext cx="85647" cy="85647"/>
            </a:xfrm>
            <a:custGeom>
              <a:rect b="b" l="l" r="r" t="t"/>
              <a:pathLst>
                <a:path extrusionOk="0" h="833" w="833">
                  <a:moveTo>
                    <a:pt x="418" y="1"/>
                  </a:moveTo>
                  <a:cubicBezTo>
                    <a:pt x="186" y="1"/>
                    <a:pt x="0" y="189"/>
                    <a:pt x="0" y="418"/>
                  </a:cubicBezTo>
                  <a:cubicBezTo>
                    <a:pt x="0" y="647"/>
                    <a:pt x="186" y="833"/>
                    <a:pt x="418" y="833"/>
                  </a:cubicBezTo>
                  <a:cubicBezTo>
                    <a:pt x="647" y="833"/>
                    <a:pt x="832" y="647"/>
                    <a:pt x="832" y="418"/>
                  </a:cubicBezTo>
                  <a:cubicBezTo>
                    <a:pt x="832" y="189"/>
                    <a:pt x="647" y="1"/>
                    <a:pt x="418"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64"/>
            <p:cNvSpPr/>
            <p:nvPr/>
          </p:nvSpPr>
          <p:spPr>
            <a:xfrm>
              <a:off x="4636382" y="4442905"/>
              <a:ext cx="100247" cy="85853"/>
            </a:xfrm>
            <a:custGeom>
              <a:rect b="b" l="l" r="r" t="t"/>
              <a:pathLst>
                <a:path extrusionOk="0" h="835" w="975">
                  <a:moveTo>
                    <a:pt x="557" y="1"/>
                  </a:moveTo>
                  <a:cubicBezTo>
                    <a:pt x="186" y="1"/>
                    <a:pt x="0" y="450"/>
                    <a:pt x="261" y="711"/>
                  </a:cubicBezTo>
                  <a:cubicBezTo>
                    <a:pt x="347" y="796"/>
                    <a:pt x="452" y="835"/>
                    <a:pt x="555" y="835"/>
                  </a:cubicBezTo>
                  <a:cubicBezTo>
                    <a:pt x="769" y="835"/>
                    <a:pt x="974" y="669"/>
                    <a:pt x="974" y="418"/>
                  </a:cubicBezTo>
                  <a:cubicBezTo>
                    <a:pt x="972"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64"/>
            <p:cNvSpPr/>
            <p:nvPr/>
          </p:nvSpPr>
          <p:spPr>
            <a:xfrm>
              <a:off x="4809525" y="4442905"/>
              <a:ext cx="85955" cy="85647"/>
            </a:xfrm>
            <a:custGeom>
              <a:rect b="b" l="l" r="r" t="t"/>
              <a:pathLst>
                <a:path extrusionOk="0" h="833" w="836">
                  <a:moveTo>
                    <a:pt x="418" y="1"/>
                  </a:moveTo>
                  <a:cubicBezTo>
                    <a:pt x="189" y="1"/>
                    <a:pt x="1" y="189"/>
                    <a:pt x="1" y="418"/>
                  </a:cubicBezTo>
                  <a:cubicBezTo>
                    <a:pt x="1" y="647"/>
                    <a:pt x="189" y="833"/>
                    <a:pt x="418" y="833"/>
                  </a:cubicBezTo>
                  <a:cubicBezTo>
                    <a:pt x="647" y="833"/>
                    <a:pt x="836" y="647"/>
                    <a:pt x="836" y="418"/>
                  </a:cubicBezTo>
                  <a:cubicBezTo>
                    <a:pt x="836" y="189"/>
                    <a:pt x="647" y="1"/>
                    <a:pt x="418"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64"/>
            <p:cNvSpPr/>
            <p:nvPr/>
          </p:nvSpPr>
          <p:spPr>
            <a:xfrm>
              <a:off x="4962208" y="4442905"/>
              <a:ext cx="72795" cy="85750"/>
            </a:xfrm>
            <a:custGeom>
              <a:rect b="b" l="l" r="r" t="t"/>
              <a:pathLst>
                <a:path extrusionOk="0" h="834" w="708">
                  <a:moveTo>
                    <a:pt x="479" y="1"/>
                  </a:moveTo>
                  <a:cubicBezTo>
                    <a:pt x="303" y="1"/>
                    <a:pt x="135" y="112"/>
                    <a:pt x="78" y="299"/>
                  </a:cubicBezTo>
                  <a:cubicBezTo>
                    <a:pt x="0" y="566"/>
                    <a:pt x="200" y="833"/>
                    <a:pt x="478" y="833"/>
                  </a:cubicBezTo>
                  <a:cubicBezTo>
                    <a:pt x="485" y="833"/>
                    <a:pt x="492" y="833"/>
                    <a:pt x="499" y="833"/>
                  </a:cubicBezTo>
                  <a:cubicBezTo>
                    <a:pt x="532" y="833"/>
                    <a:pt x="563" y="828"/>
                    <a:pt x="594" y="818"/>
                  </a:cubicBezTo>
                  <a:cubicBezTo>
                    <a:pt x="591" y="699"/>
                    <a:pt x="600" y="583"/>
                    <a:pt x="618" y="467"/>
                  </a:cubicBezTo>
                  <a:cubicBezTo>
                    <a:pt x="638" y="331"/>
                    <a:pt x="667" y="201"/>
                    <a:pt x="707" y="70"/>
                  </a:cubicBezTo>
                  <a:cubicBezTo>
                    <a:pt x="636" y="23"/>
                    <a:pt x="557" y="1"/>
                    <a:pt x="479"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4"/>
            <p:cNvSpPr/>
            <p:nvPr/>
          </p:nvSpPr>
          <p:spPr>
            <a:xfrm>
              <a:off x="4318678" y="4611319"/>
              <a:ext cx="99939" cy="85647"/>
            </a:xfrm>
            <a:custGeom>
              <a:rect b="b" l="l" r="r" t="t"/>
              <a:pathLst>
                <a:path extrusionOk="0" h="833" w="972">
                  <a:moveTo>
                    <a:pt x="557" y="1"/>
                  </a:moveTo>
                  <a:cubicBezTo>
                    <a:pt x="186" y="1"/>
                    <a:pt x="0" y="447"/>
                    <a:pt x="261" y="711"/>
                  </a:cubicBezTo>
                  <a:cubicBezTo>
                    <a:pt x="346" y="795"/>
                    <a:pt x="450" y="833"/>
                    <a:pt x="552" y="833"/>
                  </a:cubicBezTo>
                  <a:cubicBezTo>
                    <a:pt x="766" y="833"/>
                    <a:pt x="971" y="666"/>
                    <a:pt x="971" y="415"/>
                  </a:cubicBezTo>
                  <a:cubicBezTo>
                    <a:pt x="971"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4"/>
            <p:cNvSpPr/>
            <p:nvPr/>
          </p:nvSpPr>
          <p:spPr>
            <a:xfrm>
              <a:off x="4491821" y="4611319"/>
              <a:ext cx="85647" cy="85647"/>
            </a:xfrm>
            <a:custGeom>
              <a:rect b="b" l="l" r="r" t="t"/>
              <a:pathLst>
                <a:path extrusionOk="0" h="833" w="833">
                  <a:moveTo>
                    <a:pt x="418" y="1"/>
                  </a:moveTo>
                  <a:cubicBezTo>
                    <a:pt x="186" y="1"/>
                    <a:pt x="0" y="186"/>
                    <a:pt x="0" y="415"/>
                  </a:cubicBezTo>
                  <a:cubicBezTo>
                    <a:pt x="0" y="647"/>
                    <a:pt x="186" y="833"/>
                    <a:pt x="418" y="833"/>
                  </a:cubicBezTo>
                  <a:cubicBezTo>
                    <a:pt x="647" y="833"/>
                    <a:pt x="832" y="647"/>
                    <a:pt x="832" y="415"/>
                  </a:cubicBezTo>
                  <a:cubicBezTo>
                    <a:pt x="832" y="186"/>
                    <a:pt x="647" y="1"/>
                    <a:pt x="418"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4"/>
            <p:cNvSpPr/>
            <p:nvPr/>
          </p:nvSpPr>
          <p:spPr>
            <a:xfrm>
              <a:off x="4636382" y="4611319"/>
              <a:ext cx="100247" cy="85647"/>
            </a:xfrm>
            <a:custGeom>
              <a:rect b="b" l="l" r="r" t="t"/>
              <a:pathLst>
                <a:path extrusionOk="0" h="833" w="975">
                  <a:moveTo>
                    <a:pt x="557" y="1"/>
                  </a:moveTo>
                  <a:cubicBezTo>
                    <a:pt x="186" y="1"/>
                    <a:pt x="0" y="447"/>
                    <a:pt x="261" y="711"/>
                  </a:cubicBezTo>
                  <a:cubicBezTo>
                    <a:pt x="346" y="795"/>
                    <a:pt x="451" y="833"/>
                    <a:pt x="553" y="833"/>
                  </a:cubicBezTo>
                  <a:cubicBezTo>
                    <a:pt x="768" y="833"/>
                    <a:pt x="974" y="666"/>
                    <a:pt x="974" y="415"/>
                  </a:cubicBezTo>
                  <a:cubicBezTo>
                    <a:pt x="974"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4"/>
            <p:cNvSpPr/>
            <p:nvPr/>
          </p:nvSpPr>
          <p:spPr>
            <a:xfrm>
              <a:off x="4809525" y="4611319"/>
              <a:ext cx="85955" cy="85647"/>
            </a:xfrm>
            <a:custGeom>
              <a:rect b="b" l="l" r="r" t="t"/>
              <a:pathLst>
                <a:path extrusionOk="0" h="833" w="836">
                  <a:moveTo>
                    <a:pt x="418" y="1"/>
                  </a:moveTo>
                  <a:cubicBezTo>
                    <a:pt x="189" y="1"/>
                    <a:pt x="1" y="186"/>
                    <a:pt x="1" y="415"/>
                  </a:cubicBezTo>
                  <a:cubicBezTo>
                    <a:pt x="1" y="647"/>
                    <a:pt x="189" y="833"/>
                    <a:pt x="418" y="833"/>
                  </a:cubicBezTo>
                  <a:cubicBezTo>
                    <a:pt x="647" y="833"/>
                    <a:pt x="836" y="647"/>
                    <a:pt x="836" y="415"/>
                  </a:cubicBezTo>
                  <a:cubicBezTo>
                    <a:pt x="836" y="186"/>
                    <a:pt x="647" y="1"/>
                    <a:pt x="418"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4"/>
            <p:cNvSpPr/>
            <p:nvPr/>
          </p:nvSpPr>
          <p:spPr>
            <a:xfrm>
              <a:off x="4963956" y="4611217"/>
              <a:ext cx="80609" cy="85853"/>
            </a:xfrm>
            <a:custGeom>
              <a:rect b="b" l="l" r="r" t="t"/>
              <a:pathLst>
                <a:path extrusionOk="0" h="835" w="784">
                  <a:moveTo>
                    <a:pt x="462" y="1"/>
                  </a:moveTo>
                  <a:cubicBezTo>
                    <a:pt x="216" y="1"/>
                    <a:pt x="0" y="223"/>
                    <a:pt x="53" y="494"/>
                  </a:cubicBezTo>
                  <a:cubicBezTo>
                    <a:pt x="94" y="709"/>
                    <a:pt x="278" y="835"/>
                    <a:pt x="465" y="835"/>
                  </a:cubicBezTo>
                  <a:cubicBezTo>
                    <a:pt x="581" y="835"/>
                    <a:pt x="698" y="787"/>
                    <a:pt x="783" y="683"/>
                  </a:cubicBezTo>
                  <a:cubicBezTo>
                    <a:pt x="737" y="468"/>
                    <a:pt x="696" y="257"/>
                    <a:pt x="664" y="54"/>
                  </a:cubicBezTo>
                  <a:cubicBezTo>
                    <a:pt x="598" y="17"/>
                    <a:pt x="529" y="1"/>
                    <a:pt x="462"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64"/>
            <p:cNvSpPr/>
            <p:nvPr/>
          </p:nvSpPr>
          <p:spPr>
            <a:xfrm>
              <a:off x="4318678" y="4779425"/>
              <a:ext cx="99939" cy="85853"/>
            </a:xfrm>
            <a:custGeom>
              <a:rect b="b" l="l" r="r" t="t"/>
              <a:pathLst>
                <a:path extrusionOk="0" h="835" w="972">
                  <a:moveTo>
                    <a:pt x="557" y="1"/>
                  </a:moveTo>
                  <a:cubicBezTo>
                    <a:pt x="186" y="1"/>
                    <a:pt x="0" y="450"/>
                    <a:pt x="261" y="711"/>
                  </a:cubicBezTo>
                  <a:cubicBezTo>
                    <a:pt x="347" y="796"/>
                    <a:pt x="451" y="835"/>
                    <a:pt x="554" y="835"/>
                  </a:cubicBezTo>
                  <a:cubicBezTo>
                    <a:pt x="767" y="835"/>
                    <a:pt x="971" y="669"/>
                    <a:pt x="971" y="418"/>
                  </a:cubicBezTo>
                  <a:cubicBezTo>
                    <a:pt x="971"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64"/>
            <p:cNvSpPr/>
            <p:nvPr/>
          </p:nvSpPr>
          <p:spPr>
            <a:xfrm>
              <a:off x="4477530" y="4779425"/>
              <a:ext cx="99939" cy="85853"/>
            </a:xfrm>
            <a:custGeom>
              <a:rect b="b" l="l" r="r" t="t"/>
              <a:pathLst>
                <a:path extrusionOk="0" h="835" w="972">
                  <a:moveTo>
                    <a:pt x="557" y="1"/>
                  </a:moveTo>
                  <a:cubicBezTo>
                    <a:pt x="186" y="1"/>
                    <a:pt x="0" y="450"/>
                    <a:pt x="261" y="711"/>
                  </a:cubicBezTo>
                  <a:cubicBezTo>
                    <a:pt x="347" y="796"/>
                    <a:pt x="452" y="835"/>
                    <a:pt x="554" y="835"/>
                  </a:cubicBezTo>
                  <a:cubicBezTo>
                    <a:pt x="768" y="835"/>
                    <a:pt x="971" y="669"/>
                    <a:pt x="971" y="418"/>
                  </a:cubicBezTo>
                  <a:cubicBezTo>
                    <a:pt x="971"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4"/>
            <p:cNvSpPr/>
            <p:nvPr/>
          </p:nvSpPr>
          <p:spPr>
            <a:xfrm>
              <a:off x="4636382" y="4779425"/>
              <a:ext cx="100247" cy="85853"/>
            </a:xfrm>
            <a:custGeom>
              <a:rect b="b" l="l" r="r" t="t"/>
              <a:pathLst>
                <a:path extrusionOk="0" h="835" w="975">
                  <a:moveTo>
                    <a:pt x="557" y="1"/>
                  </a:moveTo>
                  <a:cubicBezTo>
                    <a:pt x="186" y="1"/>
                    <a:pt x="0" y="450"/>
                    <a:pt x="261" y="711"/>
                  </a:cubicBezTo>
                  <a:cubicBezTo>
                    <a:pt x="347" y="796"/>
                    <a:pt x="452" y="835"/>
                    <a:pt x="555" y="835"/>
                  </a:cubicBezTo>
                  <a:cubicBezTo>
                    <a:pt x="769" y="835"/>
                    <a:pt x="974" y="669"/>
                    <a:pt x="974" y="418"/>
                  </a:cubicBezTo>
                  <a:cubicBezTo>
                    <a:pt x="972"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4"/>
            <p:cNvSpPr/>
            <p:nvPr/>
          </p:nvSpPr>
          <p:spPr>
            <a:xfrm>
              <a:off x="4795234" y="4779425"/>
              <a:ext cx="100247" cy="85955"/>
            </a:xfrm>
            <a:custGeom>
              <a:rect b="b" l="l" r="r" t="t"/>
              <a:pathLst>
                <a:path extrusionOk="0" h="836" w="975">
                  <a:moveTo>
                    <a:pt x="557" y="1"/>
                  </a:moveTo>
                  <a:cubicBezTo>
                    <a:pt x="186" y="1"/>
                    <a:pt x="1" y="450"/>
                    <a:pt x="262" y="714"/>
                  </a:cubicBezTo>
                  <a:cubicBezTo>
                    <a:pt x="347" y="798"/>
                    <a:pt x="451" y="836"/>
                    <a:pt x="553" y="836"/>
                  </a:cubicBezTo>
                  <a:cubicBezTo>
                    <a:pt x="769" y="836"/>
                    <a:pt x="975" y="669"/>
                    <a:pt x="975" y="418"/>
                  </a:cubicBezTo>
                  <a:cubicBezTo>
                    <a:pt x="975"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64"/>
            <p:cNvSpPr/>
            <p:nvPr/>
          </p:nvSpPr>
          <p:spPr>
            <a:xfrm>
              <a:off x="4954086" y="4779425"/>
              <a:ext cx="100247" cy="85955"/>
            </a:xfrm>
            <a:custGeom>
              <a:rect b="b" l="l" r="r" t="t"/>
              <a:pathLst>
                <a:path extrusionOk="0" h="836" w="975">
                  <a:moveTo>
                    <a:pt x="557" y="1"/>
                  </a:moveTo>
                  <a:cubicBezTo>
                    <a:pt x="186" y="1"/>
                    <a:pt x="1" y="450"/>
                    <a:pt x="262" y="714"/>
                  </a:cubicBezTo>
                  <a:cubicBezTo>
                    <a:pt x="347" y="798"/>
                    <a:pt x="451" y="836"/>
                    <a:pt x="554" y="836"/>
                  </a:cubicBezTo>
                  <a:cubicBezTo>
                    <a:pt x="769" y="836"/>
                    <a:pt x="975" y="669"/>
                    <a:pt x="975" y="418"/>
                  </a:cubicBezTo>
                  <a:cubicBezTo>
                    <a:pt x="975" y="189"/>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64"/>
            <p:cNvSpPr/>
            <p:nvPr/>
          </p:nvSpPr>
          <p:spPr>
            <a:xfrm>
              <a:off x="4318678" y="4947839"/>
              <a:ext cx="99939" cy="85647"/>
            </a:xfrm>
            <a:custGeom>
              <a:rect b="b" l="l" r="r" t="t"/>
              <a:pathLst>
                <a:path extrusionOk="0" h="833" w="972">
                  <a:moveTo>
                    <a:pt x="557" y="1"/>
                  </a:moveTo>
                  <a:cubicBezTo>
                    <a:pt x="186" y="1"/>
                    <a:pt x="0" y="447"/>
                    <a:pt x="261" y="711"/>
                  </a:cubicBezTo>
                  <a:cubicBezTo>
                    <a:pt x="345" y="795"/>
                    <a:pt x="449" y="833"/>
                    <a:pt x="551" y="833"/>
                  </a:cubicBezTo>
                  <a:cubicBezTo>
                    <a:pt x="765" y="833"/>
                    <a:pt x="971" y="667"/>
                    <a:pt x="971" y="415"/>
                  </a:cubicBezTo>
                  <a:cubicBezTo>
                    <a:pt x="971"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64"/>
            <p:cNvSpPr/>
            <p:nvPr/>
          </p:nvSpPr>
          <p:spPr>
            <a:xfrm>
              <a:off x="4477530" y="4947839"/>
              <a:ext cx="99939" cy="85647"/>
            </a:xfrm>
            <a:custGeom>
              <a:rect b="b" l="l" r="r" t="t"/>
              <a:pathLst>
                <a:path extrusionOk="0" h="833" w="972">
                  <a:moveTo>
                    <a:pt x="557" y="1"/>
                  </a:moveTo>
                  <a:cubicBezTo>
                    <a:pt x="186" y="1"/>
                    <a:pt x="0" y="447"/>
                    <a:pt x="261" y="711"/>
                  </a:cubicBezTo>
                  <a:cubicBezTo>
                    <a:pt x="346" y="795"/>
                    <a:pt x="450" y="833"/>
                    <a:pt x="552" y="833"/>
                  </a:cubicBezTo>
                  <a:cubicBezTo>
                    <a:pt x="767" y="833"/>
                    <a:pt x="971" y="667"/>
                    <a:pt x="971" y="415"/>
                  </a:cubicBezTo>
                  <a:cubicBezTo>
                    <a:pt x="971"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64"/>
            <p:cNvSpPr/>
            <p:nvPr/>
          </p:nvSpPr>
          <p:spPr>
            <a:xfrm>
              <a:off x="4636382" y="4947839"/>
              <a:ext cx="100247" cy="85647"/>
            </a:xfrm>
            <a:custGeom>
              <a:rect b="b" l="l" r="r" t="t"/>
              <a:pathLst>
                <a:path extrusionOk="0" h="833" w="975">
                  <a:moveTo>
                    <a:pt x="557" y="1"/>
                  </a:moveTo>
                  <a:cubicBezTo>
                    <a:pt x="186" y="1"/>
                    <a:pt x="0" y="447"/>
                    <a:pt x="261" y="711"/>
                  </a:cubicBezTo>
                  <a:cubicBezTo>
                    <a:pt x="346" y="795"/>
                    <a:pt x="451" y="833"/>
                    <a:pt x="553" y="833"/>
                  </a:cubicBezTo>
                  <a:cubicBezTo>
                    <a:pt x="767" y="833"/>
                    <a:pt x="973" y="667"/>
                    <a:pt x="974" y="415"/>
                  </a:cubicBezTo>
                  <a:cubicBezTo>
                    <a:pt x="974"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64"/>
            <p:cNvSpPr/>
            <p:nvPr/>
          </p:nvSpPr>
          <p:spPr>
            <a:xfrm>
              <a:off x="4795234" y="4947839"/>
              <a:ext cx="100247" cy="85853"/>
            </a:xfrm>
            <a:custGeom>
              <a:rect b="b" l="l" r="r" t="t"/>
              <a:pathLst>
                <a:path extrusionOk="0" h="835" w="975">
                  <a:moveTo>
                    <a:pt x="557" y="1"/>
                  </a:moveTo>
                  <a:cubicBezTo>
                    <a:pt x="186" y="1"/>
                    <a:pt x="1" y="447"/>
                    <a:pt x="262" y="711"/>
                  </a:cubicBezTo>
                  <a:cubicBezTo>
                    <a:pt x="347" y="796"/>
                    <a:pt x="451" y="834"/>
                    <a:pt x="554" y="834"/>
                  </a:cubicBezTo>
                  <a:cubicBezTo>
                    <a:pt x="769" y="834"/>
                    <a:pt x="975" y="666"/>
                    <a:pt x="975" y="415"/>
                  </a:cubicBezTo>
                  <a:cubicBezTo>
                    <a:pt x="975"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64"/>
            <p:cNvSpPr/>
            <p:nvPr/>
          </p:nvSpPr>
          <p:spPr>
            <a:xfrm>
              <a:off x="4954086" y="4947839"/>
              <a:ext cx="100247" cy="85853"/>
            </a:xfrm>
            <a:custGeom>
              <a:rect b="b" l="l" r="r" t="t"/>
              <a:pathLst>
                <a:path extrusionOk="0" h="835" w="975">
                  <a:moveTo>
                    <a:pt x="557" y="1"/>
                  </a:moveTo>
                  <a:cubicBezTo>
                    <a:pt x="186" y="1"/>
                    <a:pt x="1" y="447"/>
                    <a:pt x="262" y="711"/>
                  </a:cubicBezTo>
                  <a:cubicBezTo>
                    <a:pt x="347" y="796"/>
                    <a:pt x="451" y="834"/>
                    <a:pt x="554" y="834"/>
                  </a:cubicBezTo>
                  <a:cubicBezTo>
                    <a:pt x="769" y="834"/>
                    <a:pt x="975" y="666"/>
                    <a:pt x="975" y="415"/>
                  </a:cubicBezTo>
                  <a:cubicBezTo>
                    <a:pt x="975" y="186"/>
                    <a:pt x="786" y="1"/>
                    <a:pt x="557"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64"/>
            <p:cNvSpPr/>
            <p:nvPr/>
          </p:nvSpPr>
          <p:spPr>
            <a:xfrm>
              <a:off x="5127332" y="4979096"/>
              <a:ext cx="12338" cy="35061"/>
            </a:xfrm>
            <a:custGeom>
              <a:rect b="b" l="l" r="r" t="t"/>
              <a:pathLst>
                <a:path extrusionOk="0" h="341" w="120">
                  <a:moveTo>
                    <a:pt x="18" y="1"/>
                  </a:moveTo>
                  <a:cubicBezTo>
                    <a:pt x="6" y="36"/>
                    <a:pt x="0" y="73"/>
                    <a:pt x="3" y="111"/>
                  </a:cubicBezTo>
                  <a:cubicBezTo>
                    <a:pt x="0" y="192"/>
                    <a:pt x="26" y="273"/>
                    <a:pt x="70" y="340"/>
                  </a:cubicBezTo>
                  <a:lnTo>
                    <a:pt x="119" y="300"/>
                  </a:lnTo>
                  <a:cubicBezTo>
                    <a:pt x="119" y="300"/>
                    <a:pt x="81" y="189"/>
                    <a:pt x="18"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64"/>
            <p:cNvSpPr/>
            <p:nvPr/>
          </p:nvSpPr>
          <p:spPr>
            <a:xfrm>
              <a:off x="4411316" y="4643398"/>
              <a:ext cx="596444" cy="176640"/>
            </a:xfrm>
            <a:custGeom>
              <a:rect b="b" l="l" r="r" t="t"/>
              <a:pathLst>
                <a:path extrusionOk="0" h="1718" w="5801">
                  <a:moveTo>
                    <a:pt x="107" y="0"/>
                  </a:moveTo>
                  <a:cubicBezTo>
                    <a:pt x="46" y="0"/>
                    <a:pt x="1" y="85"/>
                    <a:pt x="61" y="132"/>
                  </a:cubicBezTo>
                  <a:cubicBezTo>
                    <a:pt x="86" y="154"/>
                    <a:pt x="2214" y="1718"/>
                    <a:pt x="4619" y="1718"/>
                  </a:cubicBezTo>
                  <a:cubicBezTo>
                    <a:pt x="4794" y="1718"/>
                    <a:pt x="4970" y="1709"/>
                    <a:pt x="5146" y="1692"/>
                  </a:cubicBezTo>
                  <a:cubicBezTo>
                    <a:pt x="5338" y="1672"/>
                    <a:pt x="5526" y="1640"/>
                    <a:pt x="5715" y="1599"/>
                  </a:cubicBezTo>
                  <a:cubicBezTo>
                    <a:pt x="5801" y="1580"/>
                    <a:pt x="5780" y="1454"/>
                    <a:pt x="5702" y="1454"/>
                  </a:cubicBezTo>
                  <a:cubicBezTo>
                    <a:pt x="5696" y="1454"/>
                    <a:pt x="5690" y="1455"/>
                    <a:pt x="5683" y="1457"/>
                  </a:cubicBezTo>
                  <a:cubicBezTo>
                    <a:pt x="5326" y="1536"/>
                    <a:pt x="4968" y="1570"/>
                    <a:pt x="4617" y="1570"/>
                  </a:cubicBezTo>
                  <a:cubicBezTo>
                    <a:pt x="2264" y="1570"/>
                    <a:pt x="174" y="34"/>
                    <a:pt x="151" y="16"/>
                  </a:cubicBezTo>
                  <a:cubicBezTo>
                    <a:pt x="136" y="5"/>
                    <a:pt x="121" y="0"/>
                    <a:pt x="1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64"/>
            <p:cNvSpPr/>
            <p:nvPr/>
          </p:nvSpPr>
          <p:spPr>
            <a:xfrm>
              <a:off x="4582506" y="4612245"/>
              <a:ext cx="352047" cy="160190"/>
            </a:xfrm>
            <a:custGeom>
              <a:rect b="b" l="l" r="r" t="t"/>
              <a:pathLst>
                <a:path extrusionOk="0" h="1558" w="3424">
                  <a:moveTo>
                    <a:pt x="105" y="0"/>
                  </a:moveTo>
                  <a:cubicBezTo>
                    <a:pt x="46" y="0"/>
                    <a:pt x="0" y="82"/>
                    <a:pt x="61" y="131"/>
                  </a:cubicBezTo>
                  <a:cubicBezTo>
                    <a:pt x="785" y="699"/>
                    <a:pt x="1710" y="1250"/>
                    <a:pt x="2768" y="1473"/>
                  </a:cubicBezTo>
                  <a:cubicBezTo>
                    <a:pt x="2954" y="1511"/>
                    <a:pt x="3142" y="1540"/>
                    <a:pt x="3334" y="1557"/>
                  </a:cubicBezTo>
                  <a:cubicBezTo>
                    <a:pt x="3336" y="1557"/>
                    <a:pt x="3338" y="1557"/>
                    <a:pt x="3340" y="1557"/>
                  </a:cubicBezTo>
                  <a:cubicBezTo>
                    <a:pt x="3375" y="1557"/>
                    <a:pt x="3407" y="1535"/>
                    <a:pt x="3415" y="1499"/>
                  </a:cubicBezTo>
                  <a:cubicBezTo>
                    <a:pt x="3423" y="1456"/>
                    <a:pt x="3392" y="1415"/>
                    <a:pt x="3351" y="1412"/>
                  </a:cubicBezTo>
                  <a:cubicBezTo>
                    <a:pt x="2087" y="1299"/>
                    <a:pt x="982" y="673"/>
                    <a:pt x="150" y="18"/>
                  </a:cubicBezTo>
                  <a:cubicBezTo>
                    <a:pt x="135" y="5"/>
                    <a:pt x="119" y="0"/>
                    <a:pt x="1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64"/>
            <p:cNvSpPr/>
            <p:nvPr/>
          </p:nvSpPr>
          <p:spPr>
            <a:xfrm>
              <a:off x="4464780" y="3643709"/>
              <a:ext cx="346495" cy="71972"/>
            </a:xfrm>
            <a:custGeom>
              <a:rect b="b" l="l" r="r" t="t"/>
              <a:pathLst>
                <a:path extrusionOk="0" h="700" w="3370">
                  <a:moveTo>
                    <a:pt x="106" y="1"/>
                  </a:moveTo>
                  <a:cubicBezTo>
                    <a:pt x="39" y="1"/>
                    <a:pt x="0" y="101"/>
                    <a:pt x="75" y="140"/>
                  </a:cubicBezTo>
                  <a:cubicBezTo>
                    <a:pt x="130" y="169"/>
                    <a:pt x="1154" y="699"/>
                    <a:pt x="2281" y="699"/>
                  </a:cubicBezTo>
                  <a:cubicBezTo>
                    <a:pt x="2393" y="699"/>
                    <a:pt x="2507" y="694"/>
                    <a:pt x="2620" y="682"/>
                  </a:cubicBezTo>
                  <a:cubicBezTo>
                    <a:pt x="2849" y="662"/>
                    <a:pt x="3073" y="610"/>
                    <a:pt x="3290" y="535"/>
                  </a:cubicBezTo>
                  <a:cubicBezTo>
                    <a:pt x="3370" y="504"/>
                    <a:pt x="3340" y="393"/>
                    <a:pt x="3269" y="393"/>
                  </a:cubicBezTo>
                  <a:cubicBezTo>
                    <a:pt x="3260" y="393"/>
                    <a:pt x="3251" y="394"/>
                    <a:pt x="3241" y="398"/>
                  </a:cubicBezTo>
                  <a:cubicBezTo>
                    <a:pt x="2935" y="509"/>
                    <a:pt x="2614" y="553"/>
                    <a:pt x="2299" y="553"/>
                  </a:cubicBezTo>
                  <a:cubicBezTo>
                    <a:pt x="1190" y="553"/>
                    <a:pt x="155" y="17"/>
                    <a:pt x="142" y="10"/>
                  </a:cubicBezTo>
                  <a:cubicBezTo>
                    <a:pt x="129" y="4"/>
                    <a:pt x="117" y="1"/>
                    <a:pt x="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64"/>
            <p:cNvSpPr/>
            <p:nvPr/>
          </p:nvSpPr>
          <p:spPr>
            <a:xfrm>
              <a:off x="4566261" y="3765958"/>
              <a:ext cx="217973" cy="40716"/>
            </a:xfrm>
            <a:custGeom>
              <a:rect b="b" l="l" r="r" t="t"/>
              <a:pathLst>
                <a:path extrusionOk="0" h="396" w="2120">
                  <a:moveTo>
                    <a:pt x="2014" y="1"/>
                  </a:moveTo>
                  <a:cubicBezTo>
                    <a:pt x="2003" y="1"/>
                    <a:pt x="1991" y="3"/>
                    <a:pt x="1978" y="9"/>
                  </a:cubicBezTo>
                  <a:cubicBezTo>
                    <a:pt x="1617" y="198"/>
                    <a:pt x="1159" y="246"/>
                    <a:pt x="788" y="246"/>
                  </a:cubicBezTo>
                  <a:cubicBezTo>
                    <a:pt x="411" y="246"/>
                    <a:pt x="123" y="197"/>
                    <a:pt x="117" y="195"/>
                  </a:cubicBezTo>
                  <a:cubicBezTo>
                    <a:pt x="112" y="194"/>
                    <a:pt x="106" y="194"/>
                    <a:pt x="101" y="194"/>
                  </a:cubicBezTo>
                  <a:cubicBezTo>
                    <a:pt x="16" y="194"/>
                    <a:pt x="1" y="324"/>
                    <a:pt x="91" y="340"/>
                  </a:cubicBezTo>
                  <a:cubicBezTo>
                    <a:pt x="322" y="377"/>
                    <a:pt x="554" y="395"/>
                    <a:pt x="787" y="395"/>
                  </a:cubicBezTo>
                  <a:cubicBezTo>
                    <a:pt x="919" y="395"/>
                    <a:pt x="1052" y="389"/>
                    <a:pt x="1184" y="378"/>
                  </a:cubicBezTo>
                  <a:cubicBezTo>
                    <a:pt x="1477" y="349"/>
                    <a:pt x="1781" y="279"/>
                    <a:pt x="2045" y="140"/>
                  </a:cubicBezTo>
                  <a:cubicBezTo>
                    <a:pt x="2120" y="100"/>
                    <a:pt x="2081" y="1"/>
                    <a:pt x="20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64"/>
            <p:cNvSpPr/>
            <p:nvPr/>
          </p:nvSpPr>
          <p:spPr>
            <a:xfrm>
              <a:off x="4218740" y="3995754"/>
              <a:ext cx="191138" cy="333643"/>
            </a:xfrm>
            <a:custGeom>
              <a:rect b="b" l="l" r="r" t="t"/>
              <a:pathLst>
                <a:path extrusionOk="0" h="3245" w="1859">
                  <a:moveTo>
                    <a:pt x="1771" y="0"/>
                  </a:moveTo>
                  <a:cubicBezTo>
                    <a:pt x="1741" y="0"/>
                    <a:pt x="1712" y="17"/>
                    <a:pt x="1703" y="56"/>
                  </a:cubicBezTo>
                  <a:lnTo>
                    <a:pt x="975" y="3054"/>
                  </a:lnTo>
                  <a:cubicBezTo>
                    <a:pt x="808" y="3084"/>
                    <a:pt x="638" y="3099"/>
                    <a:pt x="469" y="3099"/>
                  </a:cubicBezTo>
                  <a:cubicBezTo>
                    <a:pt x="312" y="3099"/>
                    <a:pt x="156" y="3086"/>
                    <a:pt x="1" y="3059"/>
                  </a:cubicBezTo>
                  <a:lnTo>
                    <a:pt x="1" y="3059"/>
                  </a:lnTo>
                  <a:cubicBezTo>
                    <a:pt x="15" y="3112"/>
                    <a:pt x="27" y="3161"/>
                    <a:pt x="41" y="3213"/>
                  </a:cubicBezTo>
                  <a:cubicBezTo>
                    <a:pt x="186" y="3234"/>
                    <a:pt x="332" y="3244"/>
                    <a:pt x="479" y="3244"/>
                  </a:cubicBezTo>
                  <a:cubicBezTo>
                    <a:pt x="577" y="3244"/>
                    <a:pt x="675" y="3240"/>
                    <a:pt x="772" y="3231"/>
                  </a:cubicBezTo>
                  <a:cubicBezTo>
                    <a:pt x="891" y="3219"/>
                    <a:pt x="984" y="3202"/>
                    <a:pt x="1047" y="3190"/>
                  </a:cubicBezTo>
                  <a:cubicBezTo>
                    <a:pt x="1076" y="3184"/>
                    <a:pt x="1100" y="3164"/>
                    <a:pt x="1105" y="3135"/>
                  </a:cubicBezTo>
                  <a:lnTo>
                    <a:pt x="1845" y="91"/>
                  </a:lnTo>
                  <a:cubicBezTo>
                    <a:pt x="1858" y="36"/>
                    <a:pt x="1814" y="0"/>
                    <a:pt x="17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64"/>
            <p:cNvSpPr/>
            <p:nvPr/>
          </p:nvSpPr>
          <p:spPr>
            <a:xfrm>
              <a:off x="4361449" y="4021767"/>
              <a:ext cx="92433" cy="110734"/>
            </a:xfrm>
            <a:custGeom>
              <a:rect b="b" l="l" r="r" t="t"/>
              <a:pathLst>
                <a:path extrusionOk="0" h="1077" w="899">
                  <a:moveTo>
                    <a:pt x="796" y="0"/>
                  </a:moveTo>
                  <a:cubicBezTo>
                    <a:pt x="776" y="0"/>
                    <a:pt x="756" y="9"/>
                    <a:pt x="741" y="29"/>
                  </a:cubicBezTo>
                  <a:lnTo>
                    <a:pt x="39" y="957"/>
                  </a:lnTo>
                  <a:cubicBezTo>
                    <a:pt x="0" y="1007"/>
                    <a:pt x="39" y="1076"/>
                    <a:pt x="99" y="1076"/>
                  </a:cubicBezTo>
                  <a:cubicBezTo>
                    <a:pt x="101" y="1076"/>
                    <a:pt x="103" y="1076"/>
                    <a:pt x="106" y="1076"/>
                  </a:cubicBezTo>
                  <a:cubicBezTo>
                    <a:pt x="126" y="1073"/>
                    <a:pt x="144" y="1061"/>
                    <a:pt x="155" y="1047"/>
                  </a:cubicBezTo>
                  <a:lnTo>
                    <a:pt x="857" y="119"/>
                  </a:lnTo>
                  <a:cubicBezTo>
                    <a:pt x="899" y="62"/>
                    <a:pt x="849" y="0"/>
                    <a:pt x="79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4"/>
            <p:cNvSpPr/>
            <p:nvPr/>
          </p:nvSpPr>
          <p:spPr>
            <a:xfrm>
              <a:off x="4477838" y="3300712"/>
              <a:ext cx="314519" cy="348346"/>
            </a:xfrm>
            <a:custGeom>
              <a:rect b="b" l="l" r="r" t="t"/>
              <a:pathLst>
                <a:path extrusionOk="0" h="3388" w="3059">
                  <a:moveTo>
                    <a:pt x="394" y="0"/>
                  </a:moveTo>
                  <a:cubicBezTo>
                    <a:pt x="394" y="0"/>
                    <a:pt x="403" y="192"/>
                    <a:pt x="391" y="482"/>
                  </a:cubicBezTo>
                  <a:cubicBezTo>
                    <a:pt x="371" y="1059"/>
                    <a:pt x="241" y="1969"/>
                    <a:pt x="0" y="2598"/>
                  </a:cubicBezTo>
                  <a:cubicBezTo>
                    <a:pt x="0" y="2598"/>
                    <a:pt x="915" y="3388"/>
                    <a:pt x="1963" y="3388"/>
                  </a:cubicBezTo>
                  <a:cubicBezTo>
                    <a:pt x="1987" y="3388"/>
                    <a:pt x="2011" y="3387"/>
                    <a:pt x="2035" y="3386"/>
                  </a:cubicBezTo>
                  <a:cubicBezTo>
                    <a:pt x="2937" y="3357"/>
                    <a:pt x="3009" y="2737"/>
                    <a:pt x="3009" y="2737"/>
                  </a:cubicBezTo>
                  <a:lnTo>
                    <a:pt x="3021" y="2476"/>
                  </a:lnTo>
                  <a:lnTo>
                    <a:pt x="3030" y="2125"/>
                  </a:lnTo>
                  <a:lnTo>
                    <a:pt x="3059" y="1415"/>
                  </a:lnTo>
                  <a:lnTo>
                    <a:pt x="394" y="0"/>
                  </a:ln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4"/>
            <p:cNvSpPr/>
            <p:nvPr/>
          </p:nvSpPr>
          <p:spPr>
            <a:xfrm>
              <a:off x="4518656" y="3300712"/>
              <a:ext cx="273700" cy="218898"/>
            </a:xfrm>
            <a:custGeom>
              <a:rect b="b" l="l" r="r" t="t"/>
              <a:pathLst>
                <a:path extrusionOk="0" h="2129" w="2662">
                  <a:moveTo>
                    <a:pt x="0" y="0"/>
                  </a:moveTo>
                  <a:cubicBezTo>
                    <a:pt x="0" y="6"/>
                    <a:pt x="9" y="58"/>
                    <a:pt x="0" y="331"/>
                  </a:cubicBezTo>
                  <a:cubicBezTo>
                    <a:pt x="299" y="951"/>
                    <a:pt x="1177" y="1891"/>
                    <a:pt x="2633" y="2128"/>
                  </a:cubicBezTo>
                  <a:lnTo>
                    <a:pt x="2662" y="1418"/>
                  </a:lnTo>
                  <a:lnTo>
                    <a:pt x="0" y="0"/>
                  </a:ln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4"/>
            <p:cNvSpPr/>
            <p:nvPr/>
          </p:nvSpPr>
          <p:spPr>
            <a:xfrm>
              <a:off x="4948739" y="3031743"/>
              <a:ext cx="155769" cy="230003"/>
            </a:xfrm>
            <a:custGeom>
              <a:rect b="b" l="l" r="r" t="t"/>
              <a:pathLst>
                <a:path extrusionOk="0" h="2237" w="1515">
                  <a:moveTo>
                    <a:pt x="808" y="1"/>
                  </a:moveTo>
                  <a:cubicBezTo>
                    <a:pt x="394" y="1"/>
                    <a:pt x="224" y="428"/>
                    <a:pt x="224" y="428"/>
                  </a:cubicBezTo>
                  <a:lnTo>
                    <a:pt x="1" y="2213"/>
                  </a:lnTo>
                  <a:cubicBezTo>
                    <a:pt x="77" y="2229"/>
                    <a:pt x="150" y="2236"/>
                    <a:pt x="220" y="2236"/>
                  </a:cubicBezTo>
                  <a:cubicBezTo>
                    <a:pt x="1381" y="2236"/>
                    <a:pt x="1515" y="175"/>
                    <a:pt x="995" y="28"/>
                  </a:cubicBezTo>
                  <a:cubicBezTo>
                    <a:pt x="928" y="9"/>
                    <a:pt x="866" y="1"/>
                    <a:pt x="808" y="1"/>
                  </a:cubicBezTo>
                  <a:close/>
                </a:path>
              </a:pathLst>
            </a:custGeom>
            <a:solidFill>
              <a:srgbClr val="F36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4"/>
            <p:cNvSpPr/>
            <p:nvPr/>
          </p:nvSpPr>
          <p:spPr>
            <a:xfrm>
              <a:off x="4880160" y="3188127"/>
              <a:ext cx="171500" cy="146618"/>
            </a:xfrm>
            <a:custGeom>
              <a:rect b="b" l="l" r="r" t="t"/>
              <a:pathLst>
                <a:path extrusionOk="0" h="1426" w="1668">
                  <a:moveTo>
                    <a:pt x="955" y="162"/>
                  </a:moveTo>
                  <a:cubicBezTo>
                    <a:pt x="1259" y="162"/>
                    <a:pt x="1508" y="408"/>
                    <a:pt x="1508" y="716"/>
                  </a:cubicBezTo>
                  <a:cubicBezTo>
                    <a:pt x="1508" y="1049"/>
                    <a:pt x="1235" y="1270"/>
                    <a:pt x="950" y="1270"/>
                  </a:cubicBezTo>
                  <a:cubicBezTo>
                    <a:pt x="814" y="1270"/>
                    <a:pt x="676" y="1219"/>
                    <a:pt x="563" y="1107"/>
                  </a:cubicBezTo>
                  <a:cubicBezTo>
                    <a:pt x="215" y="756"/>
                    <a:pt x="462" y="162"/>
                    <a:pt x="955" y="162"/>
                  </a:cubicBezTo>
                  <a:close/>
                  <a:moveTo>
                    <a:pt x="949" y="1"/>
                  </a:moveTo>
                  <a:cubicBezTo>
                    <a:pt x="774" y="1"/>
                    <a:pt x="595" y="66"/>
                    <a:pt x="450" y="211"/>
                  </a:cubicBezTo>
                  <a:cubicBezTo>
                    <a:pt x="1" y="661"/>
                    <a:pt x="320" y="1426"/>
                    <a:pt x="955" y="1426"/>
                  </a:cubicBezTo>
                  <a:cubicBezTo>
                    <a:pt x="1349" y="1426"/>
                    <a:pt x="1668" y="1107"/>
                    <a:pt x="1668" y="716"/>
                  </a:cubicBezTo>
                  <a:cubicBezTo>
                    <a:pt x="1668" y="286"/>
                    <a:pt x="1316" y="1"/>
                    <a:pt x="9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4"/>
            <p:cNvSpPr/>
            <p:nvPr/>
          </p:nvSpPr>
          <p:spPr>
            <a:xfrm>
              <a:off x="4415840" y="2665406"/>
              <a:ext cx="645694" cy="795088"/>
            </a:xfrm>
            <a:custGeom>
              <a:rect b="b" l="l" r="r" t="t"/>
              <a:pathLst>
                <a:path extrusionOk="0" h="7733" w="6280">
                  <a:moveTo>
                    <a:pt x="3264" y="1"/>
                  </a:moveTo>
                  <a:cubicBezTo>
                    <a:pt x="1790" y="1"/>
                    <a:pt x="150" y="1088"/>
                    <a:pt x="3" y="2622"/>
                  </a:cubicBezTo>
                  <a:cubicBezTo>
                    <a:pt x="0" y="2886"/>
                    <a:pt x="12" y="3150"/>
                    <a:pt x="38" y="3411"/>
                  </a:cubicBezTo>
                  <a:cubicBezTo>
                    <a:pt x="165" y="4736"/>
                    <a:pt x="722" y="7110"/>
                    <a:pt x="3018" y="7652"/>
                  </a:cubicBezTo>
                  <a:cubicBezTo>
                    <a:pt x="3247" y="7706"/>
                    <a:pt x="3468" y="7733"/>
                    <a:pt x="3681" y="7733"/>
                  </a:cubicBezTo>
                  <a:cubicBezTo>
                    <a:pt x="4631" y="7733"/>
                    <a:pt x="5403" y="7191"/>
                    <a:pt x="5824" y="6037"/>
                  </a:cubicBezTo>
                  <a:cubicBezTo>
                    <a:pt x="5868" y="5918"/>
                    <a:pt x="5900" y="5797"/>
                    <a:pt x="5932" y="5675"/>
                  </a:cubicBezTo>
                  <a:cubicBezTo>
                    <a:pt x="5969" y="5533"/>
                    <a:pt x="6001" y="5394"/>
                    <a:pt x="6033" y="5255"/>
                  </a:cubicBezTo>
                  <a:cubicBezTo>
                    <a:pt x="6033" y="5249"/>
                    <a:pt x="6036" y="5243"/>
                    <a:pt x="6036" y="5237"/>
                  </a:cubicBezTo>
                  <a:cubicBezTo>
                    <a:pt x="6059" y="5130"/>
                    <a:pt x="6082" y="5023"/>
                    <a:pt x="6100" y="4918"/>
                  </a:cubicBezTo>
                  <a:cubicBezTo>
                    <a:pt x="6103" y="4904"/>
                    <a:pt x="6106" y="4892"/>
                    <a:pt x="6106" y="4881"/>
                  </a:cubicBezTo>
                  <a:cubicBezTo>
                    <a:pt x="6207" y="4344"/>
                    <a:pt x="6262" y="3799"/>
                    <a:pt x="6279" y="3254"/>
                  </a:cubicBezTo>
                  <a:cubicBezTo>
                    <a:pt x="6279" y="3147"/>
                    <a:pt x="6279" y="3034"/>
                    <a:pt x="6279" y="2918"/>
                  </a:cubicBezTo>
                  <a:cubicBezTo>
                    <a:pt x="6256" y="1860"/>
                    <a:pt x="6010" y="486"/>
                    <a:pt x="3795" y="51"/>
                  </a:cubicBezTo>
                  <a:cubicBezTo>
                    <a:pt x="3622" y="17"/>
                    <a:pt x="3444" y="1"/>
                    <a:pt x="3264" y="1"/>
                  </a:cubicBez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4"/>
            <p:cNvSpPr/>
            <p:nvPr/>
          </p:nvSpPr>
          <p:spPr>
            <a:xfrm>
              <a:off x="4773025" y="3364767"/>
              <a:ext cx="70019" cy="22517"/>
            </a:xfrm>
            <a:custGeom>
              <a:rect b="b" l="l" r="r" t="t"/>
              <a:pathLst>
                <a:path extrusionOk="0" h="219" w="681">
                  <a:moveTo>
                    <a:pt x="111" y="1"/>
                  </a:moveTo>
                  <a:cubicBezTo>
                    <a:pt x="37" y="1"/>
                    <a:pt x="1" y="107"/>
                    <a:pt x="77" y="146"/>
                  </a:cubicBezTo>
                  <a:cubicBezTo>
                    <a:pt x="83" y="148"/>
                    <a:pt x="239" y="218"/>
                    <a:pt x="541" y="218"/>
                  </a:cubicBezTo>
                  <a:cubicBezTo>
                    <a:pt x="552" y="218"/>
                    <a:pt x="564" y="218"/>
                    <a:pt x="576" y="218"/>
                  </a:cubicBezTo>
                  <a:cubicBezTo>
                    <a:pt x="660" y="218"/>
                    <a:pt x="680" y="99"/>
                    <a:pt x="602" y="70"/>
                  </a:cubicBezTo>
                  <a:cubicBezTo>
                    <a:pt x="593" y="67"/>
                    <a:pt x="585" y="64"/>
                    <a:pt x="576" y="64"/>
                  </a:cubicBezTo>
                  <a:cubicBezTo>
                    <a:pt x="564" y="65"/>
                    <a:pt x="551" y="65"/>
                    <a:pt x="539" y="65"/>
                  </a:cubicBezTo>
                  <a:cubicBezTo>
                    <a:pt x="277" y="65"/>
                    <a:pt x="144" y="6"/>
                    <a:pt x="141" y="6"/>
                  </a:cubicBezTo>
                  <a:cubicBezTo>
                    <a:pt x="131" y="2"/>
                    <a:pt x="120" y="1"/>
                    <a:pt x="111" y="1"/>
                  </a:cubicBezTo>
                  <a:close/>
                </a:path>
              </a:pathLst>
            </a:custGeom>
            <a:solidFill>
              <a:srgbClr val="F36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4"/>
            <p:cNvSpPr/>
            <p:nvPr/>
          </p:nvSpPr>
          <p:spPr>
            <a:xfrm>
              <a:off x="4714728" y="3250023"/>
              <a:ext cx="216534" cy="99733"/>
            </a:xfrm>
            <a:custGeom>
              <a:rect b="b" l="l" r="r" t="t"/>
              <a:pathLst>
                <a:path extrusionOk="0" h="970" w="2106">
                  <a:moveTo>
                    <a:pt x="1" y="1"/>
                  </a:moveTo>
                  <a:cubicBezTo>
                    <a:pt x="1" y="1"/>
                    <a:pt x="44" y="809"/>
                    <a:pt x="856" y="946"/>
                  </a:cubicBezTo>
                  <a:cubicBezTo>
                    <a:pt x="951" y="962"/>
                    <a:pt x="1039" y="970"/>
                    <a:pt x="1121" y="970"/>
                  </a:cubicBezTo>
                  <a:cubicBezTo>
                    <a:pt x="1954" y="970"/>
                    <a:pt x="2106" y="183"/>
                    <a:pt x="2106" y="183"/>
                  </a:cubicBezTo>
                  <a:lnTo>
                    <a:pt x="2106" y="183"/>
                  </a:lnTo>
                  <a:cubicBezTo>
                    <a:pt x="2021" y="190"/>
                    <a:pt x="1929" y="193"/>
                    <a:pt x="1833" y="193"/>
                  </a:cubicBezTo>
                  <a:cubicBezTo>
                    <a:pt x="1061" y="193"/>
                    <a:pt x="1" y="1"/>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4"/>
            <p:cNvSpPr/>
            <p:nvPr/>
          </p:nvSpPr>
          <p:spPr>
            <a:xfrm>
              <a:off x="4657562" y="2950414"/>
              <a:ext cx="132429" cy="54185"/>
            </a:xfrm>
            <a:custGeom>
              <a:rect b="b" l="l" r="r" t="t"/>
              <a:pathLst>
                <a:path extrusionOk="0" h="527" w="1288">
                  <a:moveTo>
                    <a:pt x="723" y="0"/>
                  </a:moveTo>
                  <a:cubicBezTo>
                    <a:pt x="504" y="0"/>
                    <a:pt x="262" y="79"/>
                    <a:pt x="73" y="326"/>
                  </a:cubicBezTo>
                  <a:cubicBezTo>
                    <a:pt x="1" y="421"/>
                    <a:pt x="85" y="527"/>
                    <a:pt x="174" y="527"/>
                  </a:cubicBezTo>
                  <a:cubicBezTo>
                    <a:pt x="208" y="527"/>
                    <a:pt x="242" y="512"/>
                    <a:pt x="270" y="476"/>
                  </a:cubicBezTo>
                  <a:cubicBezTo>
                    <a:pt x="406" y="297"/>
                    <a:pt x="575" y="246"/>
                    <a:pt x="723" y="246"/>
                  </a:cubicBezTo>
                  <a:cubicBezTo>
                    <a:pt x="909" y="246"/>
                    <a:pt x="1062" y="327"/>
                    <a:pt x="1073" y="331"/>
                  </a:cubicBezTo>
                  <a:cubicBezTo>
                    <a:pt x="1091" y="341"/>
                    <a:pt x="1111" y="347"/>
                    <a:pt x="1132" y="347"/>
                  </a:cubicBezTo>
                  <a:cubicBezTo>
                    <a:pt x="1142" y="347"/>
                    <a:pt x="1153" y="346"/>
                    <a:pt x="1163" y="343"/>
                  </a:cubicBezTo>
                  <a:cubicBezTo>
                    <a:pt x="1270" y="314"/>
                    <a:pt x="1287" y="169"/>
                    <a:pt x="1192" y="117"/>
                  </a:cubicBezTo>
                  <a:cubicBezTo>
                    <a:pt x="1083" y="58"/>
                    <a:pt x="911" y="0"/>
                    <a:pt x="723"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4"/>
            <p:cNvSpPr/>
            <p:nvPr/>
          </p:nvSpPr>
          <p:spPr>
            <a:xfrm>
              <a:off x="4921287" y="2976324"/>
              <a:ext cx="111351" cy="86572"/>
            </a:xfrm>
            <a:custGeom>
              <a:rect b="b" l="l" r="r" t="t"/>
              <a:pathLst>
                <a:path extrusionOk="0" h="842" w="1083">
                  <a:moveTo>
                    <a:pt x="240" y="0"/>
                  </a:moveTo>
                  <a:cubicBezTo>
                    <a:pt x="213" y="0"/>
                    <a:pt x="184" y="1"/>
                    <a:pt x="155" y="4"/>
                  </a:cubicBezTo>
                  <a:cubicBezTo>
                    <a:pt x="1" y="21"/>
                    <a:pt x="18" y="248"/>
                    <a:pt x="169" y="248"/>
                  </a:cubicBezTo>
                  <a:cubicBezTo>
                    <a:pt x="172" y="248"/>
                    <a:pt x="175" y="248"/>
                    <a:pt x="178" y="248"/>
                  </a:cubicBezTo>
                  <a:cubicBezTo>
                    <a:pt x="198" y="246"/>
                    <a:pt x="218" y="245"/>
                    <a:pt x="237" y="245"/>
                  </a:cubicBezTo>
                  <a:cubicBezTo>
                    <a:pt x="696" y="245"/>
                    <a:pt x="819" y="724"/>
                    <a:pt x="824" y="746"/>
                  </a:cubicBezTo>
                  <a:cubicBezTo>
                    <a:pt x="830" y="778"/>
                    <a:pt x="850" y="804"/>
                    <a:pt x="876" y="822"/>
                  </a:cubicBezTo>
                  <a:cubicBezTo>
                    <a:pt x="898" y="836"/>
                    <a:pt x="920" y="842"/>
                    <a:pt x="942" y="842"/>
                  </a:cubicBezTo>
                  <a:cubicBezTo>
                    <a:pt x="1016" y="842"/>
                    <a:pt x="1082" y="771"/>
                    <a:pt x="1062" y="688"/>
                  </a:cubicBezTo>
                  <a:cubicBezTo>
                    <a:pt x="1004" y="443"/>
                    <a:pt x="758" y="0"/>
                    <a:pt x="240"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4"/>
            <p:cNvSpPr/>
            <p:nvPr/>
          </p:nvSpPr>
          <p:spPr>
            <a:xfrm>
              <a:off x="5018244" y="2951957"/>
              <a:ext cx="61176" cy="151245"/>
            </a:xfrm>
            <a:custGeom>
              <a:rect b="b" l="l" r="r" t="t"/>
              <a:pathLst>
                <a:path extrusionOk="0" h="1471" w="595">
                  <a:moveTo>
                    <a:pt x="0" y="0"/>
                  </a:moveTo>
                  <a:cubicBezTo>
                    <a:pt x="0" y="235"/>
                    <a:pt x="61" y="470"/>
                    <a:pt x="180" y="676"/>
                  </a:cubicBezTo>
                  <a:cubicBezTo>
                    <a:pt x="281" y="841"/>
                    <a:pt x="336" y="1033"/>
                    <a:pt x="342" y="1230"/>
                  </a:cubicBezTo>
                  <a:lnTo>
                    <a:pt x="342" y="1470"/>
                  </a:lnTo>
                  <a:cubicBezTo>
                    <a:pt x="342" y="1470"/>
                    <a:pt x="594" y="514"/>
                    <a:pt x="418" y="131"/>
                  </a:cubicBezTo>
                  <a:lnTo>
                    <a:pt x="0" y="0"/>
                  </a:ln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4"/>
            <p:cNvSpPr/>
            <p:nvPr/>
          </p:nvSpPr>
          <p:spPr>
            <a:xfrm>
              <a:off x="4575308" y="3104434"/>
              <a:ext cx="129447" cy="40304"/>
            </a:xfrm>
            <a:custGeom>
              <a:rect b="b" l="l" r="r" t="t"/>
              <a:pathLst>
                <a:path extrusionOk="0" h="392" w="1259">
                  <a:moveTo>
                    <a:pt x="450" y="0"/>
                  </a:moveTo>
                  <a:cubicBezTo>
                    <a:pt x="202" y="0"/>
                    <a:pt x="19" y="52"/>
                    <a:pt x="12" y="135"/>
                  </a:cubicBezTo>
                  <a:cubicBezTo>
                    <a:pt x="0" y="237"/>
                    <a:pt x="270" y="347"/>
                    <a:pt x="612" y="382"/>
                  </a:cubicBezTo>
                  <a:cubicBezTo>
                    <a:pt x="681" y="389"/>
                    <a:pt x="749" y="392"/>
                    <a:pt x="812" y="392"/>
                  </a:cubicBezTo>
                  <a:cubicBezTo>
                    <a:pt x="1058" y="392"/>
                    <a:pt x="1240" y="341"/>
                    <a:pt x="1250" y="260"/>
                  </a:cubicBezTo>
                  <a:cubicBezTo>
                    <a:pt x="1258" y="155"/>
                    <a:pt x="992" y="45"/>
                    <a:pt x="649" y="10"/>
                  </a:cubicBezTo>
                  <a:cubicBezTo>
                    <a:pt x="580" y="3"/>
                    <a:pt x="513" y="0"/>
                    <a:pt x="450" y="0"/>
                  </a:cubicBezTo>
                  <a:close/>
                </a:path>
              </a:pathLst>
            </a:custGeom>
            <a:solidFill>
              <a:srgbClr val="F36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4"/>
            <p:cNvSpPr/>
            <p:nvPr/>
          </p:nvSpPr>
          <p:spPr>
            <a:xfrm>
              <a:off x="4950590" y="3162217"/>
              <a:ext cx="93050" cy="41744"/>
            </a:xfrm>
            <a:custGeom>
              <a:rect b="b" l="l" r="r" t="t"/>
              <a:pathLst>
                <a:path extrusionOk="0" h="406" w="905">
                  <a:moveTo>
                    <a:pt x="432" y="0"/>
                  </a:moveTo>
                  <a:cubicBezTo>
                    <a:pt x="189" y="0"/>
                    <a:pt x="15" y="45"/>
                    <a:pt x="9" y="121"/>
                  </a:cubicBezTo>
                  <a:cubicBezTo>
                    <a:pt x="0" y="225"/>
                    <a:pt x="299" y="344"/>
                    <a:pt x="673" y="391"/>
                  </a:cubicBezTo>
                  <a:cubicBezTo>
                    <a:pt x="731" y="396"/>
                    <a:pt x="783" y="402"/>
                    <a:pt x="835" y="405"/>
                  </a:cubicBezTo>
                  <a:cubicBezTo>
                    <a:pt x="858" y="298"/>
                    <a:pt x="881" y="191"/>
                    <a:pt x="899" y="86"/>
                  </a:cubicBezTo>
                  <a:cubicBezTo>
                    <a:pt x="902" y="72"/>
                    <a:pt x="905" y="60"/>
                    <a:pt x="905" y="49"/>
                  </a:cubicBezTo>
                  <a:cubicBezTo>
                    <a:pt x="841" y="37"/>
                    <a:pt x="774" y="25"/>
                    <a:pt x="702" y="17"/>
                  </a:cubicBezTo>
                  <a:cubicBezTo>
                    <a:pt x="606" y="6"/>
                    <a:pt x="515" y="0"/>
                    <a:pt x="432" y="0"/>
                  </a:cubicBezTo>
                  <a:close/>
                </a:path>
              </a:pathLst>
            </a:custGeom>
            <a:solidFill>
              <a:srgbClr val="F36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4"/>
            <p:cNvSpPr/>
            <p:nvPr/>
          </p:nvSpPr>
          <p:spPr>
            <a:xfrm>
              <a:off x="4711746" y="3037809"/>
              <a:ext cx="41230" cy="68374"/>
            </a:xfrm>
            <a:custGeom>
              <a:rect b="b" l="l" r="r" t="t"/>
              <a:pathLst>
                <a:path extrusionOk="0" h="665" w="401">
                  <a:moveTo>
                    <a:pt x="227" y="0"/>
                  </a:moveTo>
                  <a:cubicBezTo>
                    <a:pt x="129" y="0"/>
                    <a:pt x="38" y="136"/>
                    <a:pt x="21" y="313"/>
                  </a:cubicBezTo>
                  <a:cubicBezTo>
                    <a:pt x="1" y="496"/>
                    <a:pt x="68" y="653"/>
                    <a:pt x="169" y="664"/>
                  </a:cubicBezTo>
                  <a:cubicBezTo>
                    <a:pt x="172" y="665"/>
                    <a:pt x="175" y="665"/>
                    <a:pt x="178" y="665"/>
                  </a:cubicBezTo>
                  <a:cubicBezTo>
                    <a:pt x="273" y="665"/>
                    <a:pt x="364" y="526"/>
                    <a:pt x="384" y="351"/>
                  </a:cubicBezTo>
                  <a:cubicBezTo>
                    <a:pt x="401" y="169"/>
                    <a:pt x="334" y="12"/>
                    <a:pt x="236" y="0"/>
                  </a:cubicBezTo>
                  <a:cubicBezTo>
                    <a:pt x="233" y="0"/>
                    <a:pt x="230" y="0"/>
                    <a:pt x="227"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4"/>
            <p:cNvSpPr/>
            <p:nvPr/>
          </p:nvSpPr>
          <p:spPr>
            <a:xfrm>
              <a:off x="4938869" y="3062176"/>
              <a:ext cx="41333" cy="68476"/>
            </a:xfrm>
            <a:custGeom>
              <a:rect b="b" l="l" r="r" t="t"/>
              <a:pathLst>
                <a:path extrusionOk="0" h="666" w="402">
                  <a:moveTo>
                    <a:pt x="224" y="1"/>
                  </a:moveTo>
                  <a:cubicBezTo>
                    <a:pt x="129" y="1"/>
                    <a:pt x="38" y="137"/>
                    <a:pt x="21" y="317"/>
                  </a:cubicBezTo>
                  <a:cubicBezTo>
                    <a:pt x="1" y="500"/>
                    <a:pt x="68" y="656"/>
                    <a:pt x="166" y="665"/>
                  </a:cubicBezTo>
                  <a:cubicBezTo>
                    <a:pt x="170" y="665"/>
                    <a:pt x="174" y="666"/>
                    <a:pt x="178" y="666"/>
                  </a:cubicBezTo>
                  <a:cubicBezTo>
                    <a:pt x="275" y="666"/>
                    <a:pt x="364" y="528"/>
                    <a:pt x="381" y="352"/>
                  </a:cubicBezTo>
                  <a:cubicBezTo>
                    <a:pt x="401" y="169"/>
                    <a:pt x="334" y="13"/>
                    <a:pt x="233" y="1"/>
                  </a:cubicBezTo>
                  <a:cubicBezTo>
                    <a:pt x="230" y="1"/>
                    <a:pt x="227" y="1"/>
                    <a:pt x="224"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4"/>
            <p:cNvSpPr/>
            <p:nvPr/>
          </p:nvSpPr>
          <p:spPr>
            <a:xfrm>
              <a:off x="4806646" y="3102378"/>
              <a:ext cx="64981" cy="124204"/>
            </a:xfrm>
            <a:custGeom>
              <a:rect b="b" l="l" r="r" t="t"/>
              <a:pathLst>
                <a:path extrusionOk="0" h="1208" w="632">
                  <a:moveTo>
                    <a:pt x="423" y="1"/>
                  </a:moveTo>
                  <a:cubicBezTo>
                    <a:pt x="360" y="1"/>
                    <a:pt x="295" y="49"/>
                    <a:pt x="310" y="132"/>
                  </a:cubicBezTo>
                  <a:cubicBezTo>
                    <a:pt x="310" y="138"/>
                    <a:pt x="388" y="625"/>
                    <a:pt x="391" y="978"/>
                  </a:cubicBezTo>
                  <a:cubicBezTo>
                    <a:pt x="371" y="980"/>
                    <a:pt x="348" y="980"/>
                    <a:pt x="323" y="980"/>
                  </a:cubicBezTo>
                  <a:cubicBezTo>
                    <a:pt x="279" y="980"/>
                    <a:pt x="227" y="978"/>
                    <a:pt x="168" y="973"/>
                  </a:cubicBezTo>
                  <a:cubicBezTo>
                    <a:pt x="164" y="972"/>
                    <a:pt x="160" y="972"/>
                    <a:pt x="157" y="972"/>
                  </a:cubicBezTo>
                  <a:cubicBezTo>
                    <a:pt x="16" y="972"/>
                    <a:pt x="1" y="1187"/>
                    <a:pt x="148" y="1199"/>
                  </a:cubicBezTo>
                  <a:lnTo>
                    <a:pt x="151" y="1202"/>
                  </a:lnTo>
                  <a:cubicBezTo>
                    <a:pt x="207" y="1206"/>
                    <a:pt x="264" y="1208"/>
                    <a:pt x="320" y="1208"/>
                  </a:cubicBezTo>
                  <a:cubicBezTo>
                    <a:pt x="385" y="1208"/>
                    <a:pt x="451" y="1205"/>
                    <a:pt x="516" y="1199"/>
                  </a:cubicBezTo>
                  <a:cubicBezTo>
                    <a:pt x="571" y="1190"/>
                    <a:pt x="614" y="1144"/>
                    <a:pt x="614" y="1089"/>
                  </a:cubicBezTo>
                  <a:cubicBezTo>
                    <a:pt x="632" y="712"/>
                    <a:pt x="536" y="120"/>
                    <a:pt x="533" y="97"/>
                  </a:cubicBezTo>
                  <a:cubicBezTo>
                    <a:pt x="523" y="31"/>
                    <a:pt x="473" y="1"/>
                    <a:pt x="423" y="1"/>
                  </a:cubicBezTo>
                  <a:close/>
                </a:path>
              </a:pathLst>
            </a:custGeom>
            <a:solidFill>
              <a:srgbClr val="F36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4"/>
            <p:cNvSpPr/>
            <p:nvPr/>
          </p:nvSpPr>
          <p:spPr>
            <a:xfrm>
              <a:off x="4415840" y="2665097"/>
              <a:ext cx="645694" cy="480158"/>
            </a:xfrm>
            <a:custGeom>
              <a:rect b="b" l="l" r="r" t="t"/>
              <a:pathLst>
                <a:path extrusionOk="0" h="4670" w="6280">
                  <a:moveTo>
                    <a:pt x="3264" y="1"/>
                  </a:moveTo>
                  <a:cubicBezTo>
                    <a:pt x="1790" y="1"/>
                    <a:pt x="150" y="1088"/>
                    <a:pt x="3" y="2622"/>
                  </a:cubicBezTo>
                  <a:cubicBezTo>
                    <a:pt x="0" y="2886"/>
                    <a:pt x="12" y="3150"/>
                    <a:pt x="38" y="3414"/>
                  </a:cubicBezTo>
                  <a:lnTo>
                    <a:pt x="536" y="3353"/>
                  </a:lnTo>
                  <a:cubicBezTo>
                    <a:pt x="536" y="3353"/>
                    <a:pt x="647" y="4634"/>
                    <a:pt x="1000" y="4669"/>
                  </a:cubicBezTo>
                  <a:cubicBezTo>
                    <a:pt x="1006" y="4670"/>
                    <a:pt x="1011" y="4670"/>
                    <a:pt x="1016" y="4670"/>
                  </a:cubicBezTo>
                  <a:cubicBezTo>
                    <a:pt x="1345" y="4670"/>
                    <a:pt x="1165" y="3524"/>
                    <a:pt x="1325" y="2973"/>
                  </a:cubicBezTo>
                  <a:cubicBezTo>
                    <a:pt x="2163" y="2869"/>
                    <a:pt x="4989" y="2144"/>
                    <a:pt x="5213" y="1376"/>
                  </a:cubicBezTo>
                  <a:lnTo>
                    <a:pt x="5213" y="1376"/>
                  </a:lnTo>
                  <a:cubicBezTo>
                    <a:pt x="5212" y="1376"/>
                    <a:pt x="4937" y="2567"/>
                    <a:pt x="5862" y="2788"/>
                  </a:cubicBezTo>
                  <a:lnTo>
                    <a:pt x="6279" y="2921"/>
                  </a:lnTo>
                  <a:cubicBezTo>
                    <a:pt x="6259" y="1860"/>
                    <a:pt x="6010" y="486"/>
                    <a:pt x="3795" y="51"/>
                  </a:cubicBezTo>
                  <a:cubicBezTo>
                    <a:pt x="3622" y="17"/>
                    <a:pt x="3444" y="1"/>
                    <a:pt x="3264"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4"/>
            <p:cNvSpPr/>
            <p:nvPr/>
          </p:nvSpPr>
          <p:spPr>
            <a:xfrm>
              <a:off x="4319911" y="2966865"/>
              <a:ext cx="184557" cy="265783"/>
            </a:xfrm>
            <a:custGeom>
              <a:rect b="b" l="l" r="r" t="t"/>
              <a:pathLst>
                <a:path extrusionOk="0" h="2585" w="1795">
                  <a:moveTo>
                    <a:pt x="827" y="0"/>
                  </a:moveTo>
                  <a:cubicBezTo>
                    <a:pt x="757" y="0"/>
                    <a:pt x="681" y="11"/>
                    <a:pt x="600" y="35"/>
                  </a:cubicBezTo>
                  <a:cubicBezTo>
                    <a:pt x="0" y="212"/>
                    <a:pt x="192" y="2585"/>
                    <a:pt x="1525" y="2585"/>
                  </a:cubicBezTo>
                  <a:cubicBezTo>
                    <a:pt x="1610" y="2585"/>
                    <a:pt x="1700" y="2575"/>
                    <a:pt x="1794" y="2554"/>
                  </a:cubicBezTo>
                  <a:lnTo>
                    <a:pt x="1501" y="485"/>
                  </a:lnTo>
                  <a:cubicBezTo>
                    <a:pt x="1501" y="485"/>
                    <a:pt x="1299" y="0"/>
                    <a:pt x="827" y="0"/>
                  </a:cubicBez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4"/>
            <p:cNvSpPr/>
            <p:nvPr/>
          </p:nvSpPr>
          <p:spPr>
            <a:xfrm>
              <a:off x="4354355" y="3180313"/>
              <a:ext cx="152170" cy="146309"/>
            </a:xfrm>
            <a:custGeom>
              <a:rect b="b" l="l" r="r" t="t"/>
              <a:pathLst>
                <a:path extrusionOk="0" h="1423" w="1480">
                  <a:moveTo>
                    <a:pt x="821" y="0"/>
                  </a:moveTo>
                  <a:cubicBezTo>
                    <a:pt x="297" y="47"/>
                    <a:pt x="1" y="626"/>
                    <a:pt x="271" y="1076"/>
                  </a:cubicBezTo>
                  <a:cubicBezTo>
                    <a:pt x="410" y="1307"/>
                    <a:pt x="646" y="1423"/>
                    <a:pt x="883" y="1423"/>
                  </a:cubicBezTo>
                  <a:cubicBezTo>
                    <a:pt x="1110" y="1423"/>
                    <a:pt x="1338" y="1316"/>
                    <a:pt x="1479" y="1102"/>
                  </a:cubicBezTo>
                  <a:cubicBezTo>
                    <a:pt x="1445" y="1050"/>
                    <a:pt x="1416" y="997"/>
                    <a:pt x="1384" y="945"/>
                  </a:cubicBezTo>
                  <a:cubicBezTo>
                    <a:pt x="1285" y="1154"/>
                    <a:pt x="1084" y="1264"/>
                    <a:pt x="882" y="1264"/>
                  </a:cubicBezTo>
                  <a:cubicBezTo>
                    <a:pt x="714" y="1264"/>
                    <a:pt x="545" y="1189"/>
                    <a:pt x="433" y="1032"/>
                  </a:cubicBezTo>
                  <a:cubicBezTo>
                    <a:pt x="186" y="687"/>
                    <a:pt x="404" y="206"/>
                    <a:pt x="824" y="160"/>
                  </a:cubicBezTo>
                  <a:cubicBezTo>
                    <a:pt x="827" y="107"/>
                    <a:pt x="827" y="55"/>
                    <a:pt x="8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4"/>
            <p:cNvSpPr/>
            <p:nvPr/>
          </p:nvSpPr>
          <p:spPr>
            <a:xfrm>
              <a:off x="4378517" y="3006244"/>
              <a:ext cx="85030" cy="145590"/>
            </a:xfrm>
            <a:custGeom>
              <a:rect b="b" l="l" r="r" t="t"/>
              <a:pathLst>
                <a:path extrusionOk="0" h="1416" w="827">
                  <a:moveTo>
                    <a:pt x="164" y="1"/>
                  </a:moveTo>
                  <a:cubicBezTo>
                    <a:pt x="69" y="1"/>
                    <a:pt x="0" y="138"/>
                    <a:pt x="102" y="209"/>
                  </a:cubicBezTo>
                  <a:cubicBezTo>
                    <a:pt x="424" y="467"/>
                    <a:pt x="592" y="879"/>
                    <a:pt x="537" y="1290"/>
                  </a:cubicBezTo>
                  <a:cubicBezTo>
                    <a:pt x="531" y="1351"/>
                    <a:pt x="575" y="1406"/>
                    <a:pt x="639" y="1415"/>
                  </a:cubicBezTo>
                  <a:cubicBezTo>
                    <a:pt x="642" y="1415"/>
                    <a:pt x="646" y="1415"/>
                    <a:pt x="649" y="1415"/>
                  </a:cubicBezTo>
                  <a:cubicBezTo>
                    <a:pt x="706" y="1415"/>
                    <a:pt x="755" y="1373"/>
                    <a:pt x="763" y="1316"/>
                  </a:cubicBezTo>
                  <a:cubicBezTo>
                    <a:pt x="827" y="821"/>
                    <a:pt x="624" y="328"/>
                    <a:pt x="230" y="23"/>
                  </a:cubicBezTo>
                  <a:cubicBezTo>
                    <a:pt x="208" y="7"/>
                    <a:pt x="185" y="1"/>
                    <a:pt x="164" y="1"/>
                  </a:cubicBezTo>
                  <a:close/>
                </a:path>
              </a:pathLst>
            </a:custGeom>
            <a:solidFill>
              <a:srgbClr val="F36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4"/>
            <p:cNvSpPr/>
            <p:nvPr/>
          </p:nvSpPr>
          <p:spPr>
            <a:xfrm>
              <a:off x="4378209" y="3070402"/>
              <a:ext cx="79478" cy="29920"/>
            </a:xfrm>
            <a:custGeom>
              <a:rect b="b" l="l" r="r" t="t"/>
              <a:pathLst>
                <a:path extrusionOk="0" h="291" w="773">
                  <a:moveTo>
                    <a:pt x="355" y="1"/>
                  </a:moveTo>
                  <a:cubicBezTo>
                    <a:pt x="238" y="1"/>
                    <a:pt x="142" y="24"/>
                    <a:pt x="123" y="28"/>
                  </a:cubicBezTo>
                  <a:cubicBezTo>
                    <a:pt x="1" y="60"/>
                    <a:pt x="15" y="237"/>
                    <a:pt x="140" y="252"/>
                  </a:cubicBezTo>
                  <a:cubicBezTo>
                    <a:pt x="152" y="252"/>
                    <a:pt x="166" y="249"/>
                    <a:pt x="178" y="246"/>
                  </a:cubicBezTo>
                  <a:cubicBezTo>
                    <a:pt x="211" y="237"/>
                    <a:pt x="280" y="226"/>
                    <a:pt x="353" y="226"/>
                  </a:cubicBezTo>
                  <a:cubicBezTo>
                    <a:pt x="426" y="226"/>
                    <a:pt x="504" y="237"/>
                    <a:pt x="555" y="275"/>
                  </a:cubicBezTo>
                  <a:cubicBezTo>
                    <a:pt x="574" y="286"/>
                    <a:pt x="594" y="291"/>
                    <a:pt x="613" y="291"/>
                  </a:cubicBezTo>
                  <a:cubicBezTo>
                    <a:pt x="706" y="291"/>
                    <a:pt x="773" y="170"/>
                    <a:pt x="691" y="95"/>
                  </a:cubicBezTo>
                  <a:cubicBezTo>
                    <a:pt x="591" y="21"/>
                    <a:pt x="464" y="1"/>
                    <a:pt x="355" y="1"/>
                  </a:cubicBezTo>
                  <a:close/>
                </a:path>
              </a:pathLst>
            </a:custGeom>
            <a:solidFill>
              <a:srgbClr val="F363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4"/>
            <p:cNvSpPr/>
            <p:nvPr/>
          </p:nvSpPr>
          <p:spPr>
            <a:xfrm>
              <a:off x="4578290" y="2990102"/>
              <a:ext cx="255810" cy="218898"/>
            </a:xfrm>
            <a:custGeom>
              <a:rect b="b" l="l" r="r" t="t"/>
              <a:pathLst>
                <a:path extrusionOk="0" h="2129" w="2488">
                  <a:moveTo>
                    <a:pt x="1424" y="137"/>
                  </a:moveTo>
                  <a:cubicBezTo>
                    <a:pt x="1937" y="140"/>
                    <a:pt x="2351" y="551"/>
                    <a:pt x="2351" y="1064"/>
                  </a:cubicBezTo>
                  <a:cubicBezTo>
                    <a:pt x="2351" y="1624"/>
                    <a:pt x="1892" y="1995"/>
                    <a:pt x="1414" y="1995"/>
                  </a:cubicBezTo>
                  <a:cubicBezTo>
                    <a:pt x="1187" y="1995"/>
                    <a:pt x="954" y="1911"/>
                    <a:pt x="765" y="1723"/>
                  </a:cubicBezTo>
                  <a:cubicBezTo>
                    <a:pt x="183" y="1137"/>
                    <a:pt x="597" y="137"/>
                    <a:pt x="1424" y="137"/>
                  </a:cubicBezTo>
                  <a:close/>
                  <a:moveTo>
                    <a:pt x="1415" y="0"/>
                  </a:moveTo>
                  <a:cubicBezTo>
                    <a:pt x="1154" y="0"/>
                    <a:pt x="887" y="97"/>
                    <a:pt x="670" y="314"/>
                  </a:cubicBezTo>
                  <a:cubicBezTo>
                    <a:pt x="0" y="983"/>
                    <a:pt x="476" y="2128"/>
                    <a:pt x="1424" y="2128"/>
                  </a:cubicBezTo>
                  <a:cubicBezTo>
                    <a:pt x="2009" y="2128"/>
                    <a:pt x="2485" y="1653"/>
                    <a:pt x="2487" y="1067"/>
                  </a:cubicBezTo>
                  <a:cubicBezTo>
                    <a:pt x="2487" y="426"/>
                    <a:pt x="1963" y="0"/>
                    <a:pt x="14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4"/>
            <p:cNvSpPr/>
            <p:nvPr/>
          </p:nvSpPr>
          <p:spPr>
            <a:xfrm>
              <a:off x="4458406" y="2990821"/>
              <a:ext cx="184352" cy="66112"/>
            </a:xfrm>
            <a:custGeom>
              <a:rect b="b" l="l" r="r" t="t"/>
              <a:pathLst>
                <a:path extrusionOk="0" h="643" w="1793">
                  <a:moveTo>
                    <a:pt x="267" y="1"/>
                  </a:moveTo>
                  <a:cubicBezTo>
                    <a:pt x="182" y="1"/>
                    <a:pt x="93" y="5"/>
                    <a:pt x="1" y="14"/>
                  </a:cubicBezTo>
                  <a:cubicBezTo>
                    <a:pt x="35" y="54"/>
                    <a:pt x="67" y="98"/>
                    <a:pt x="93" y="141"/>
                  </a:cubicBezTo>
                  <a:cubicBezTo>
                    <a:pt x="149" y="138"/>
                    <a:pt x="204" y="136"/>
                    <a:pt x="257" y="136"/>
                  </a:cubicBezTo>
                  <a:cubicBezTo>
                    <a:pt x="1156" y="136"/>
                    <a:pt x="1665" y="617"/>
                    <a:pt x="1671" y="626"/>
                  </a:cubicBezTo>
                  <a:cubicBezTo>
                    <a:pt x="1685" y="637"/>
                    <a:pt x="1700" y="643"/>
                    <a:pt x="1720" y="643"/>
                  </a:cubicBezTo>
                  <a:cubicBezTo>
                    <a:pt x="1737" y="643"/>
                    <a:pt x="1755" y="637"/>
                    <a:pt x="1766" y="623"/>
                  </a:cubicBezTo>
                  <a:cubicBezTo>
                    <a:pt x="1792" y="597"/>
                    <a:pt x="1792" y="553"/>
                    <a:pt x="1766" y="527"/>
                  </a:cubicBezTo>
                  <a:cubicBezTo>
                    <a:pt x="1742" y="503"/>
                    <a:pt x="1216" y="1"/>
                    <a:pt x="2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4"/>
            <p:cNvSpPr/>
            <p:nvPr/>
          </p:nvSpPr>
          <p:spPr>
            <a:xfrm>
              <a:off x="4831939" y="3003571"/>
              <a:ext cx="255810" cy="219104"/>
            </a:xfrm>
            <a:custGeom>
              <a:rect b="b" l="l" r="r" t="t"/>
              <a:pathLst>
                <a:path extrusionOk="0" h="2131" w="2488">
                  <a:moveTo>
                    <a:pt x="1424" y="136"/>
                  </a:moveTo>
                  <a:lnTo>
                    <a:pt x="1424" y="139"/>
                  </a:lnTo>
                  <a:cubicBezTo>
                    <a:pt x="1937" y="139"/>
                    <a:pt x="2351" y="554"/>
                    <a:pt x="2351" y="1067"/>
                  </a:cubicBezTo>
                  <a:cubicBezTo>
                    <a:pt x="2351" y="1626"/>
                    <a:pt x="1894" y="1996"/>
                    <a:pt x="1417" y="1996"/>
                  </a:cubicBezTo>
                  <a:cubicBezTo>
                    <a:pt x="1189" y="1996"/>
                    <a:pt x="957" y="1912"/>
                    <a:pt x="768" y="1722"/>
                  </a:cubicBezTo>
                  <a:cubicBezTo>
                    <a:pt x="183" y="1136"/>
                    <a:pt x="597" y="136"/>
                    <a:pt x="1424" y="136"/>
                  </a:cubicBezTo>
                  <a:close/>
                  <a:moveTo>
                    <a:pt x="1417" y="1"/>
                  </a:moveTo>
                  <a:cubicBezTo>
                    <a:pt x="1155" y="1"/>
                    <a:pt x="888" y="98"/>
                    <a:pt x="670" y="316"/>
                  </a:cubicBezTo>
                  <a:cubicBezTo>
                    <a:pt x="0" y="986"/>
                    <a:pt x="476" y="2131"/>
                    <a:pt x="1424" y="2131"/>
                  </a:cubicBezTo>
                  <a:cubicBezTo>
                    <a:pt x="2009" y="2128"/>
                    <a:pt x="2488" y="1652"/>
                    <a:pt x="2488" y="1067"/>
                  </a:cubicBezTo>
                  <a:cubicBezTo>
                    <a:pt x="2488" y="426"/>
                    <a:pt x="1964" y="1"/>
                    <a:pt x="14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4"/>
            <p:cNvSpPr/>
            <p:nvPr/>
          </p:nvSpPr>
          <p:spPr>
            <a:xfrm>
              <a:off x="4817956" y="3067831"/>
              <a:ext cx="68271" cy="30228"/>
            </a:xfrm>
            <a:custGeom>
              <a:rect b="b" l="l" r="r" t="t"/>
              <a:pathLst>
                <a:path extrusionOk="0" h="294" w="664">
                  <a:moveTo>
                    <a:pt x="315" y="0"/>
                  </a:moveTo>
                  <a:cubicBezTo>
                    <a:pt x="199" y="0"/>
                    <a:pt x="91" y="57"/>
                    <a:pt x="23" y="152"/>
                  </a:cubicBezTo>
                  <a:cubicBezTo>
                    <a:pt x="0" y="204"/>
                    <a:pt x="42" y="249"/>
                    <a:pt x="86" y="249"/>
                  </a:cubicBezTo>
                  <a:cubicBezTo>
                    <a:pt x="104" y="249"/>
                    <a:pt x="122" y="242"/>
                    <a:pt x="136" y="224"/>
                  </a:cubicBezTo>
                  <a:cubicBezTo>
                    <a:pt x="177" y="168"/>
                    <a:pt x="242" y="134"/>
                    <a:pt x="311" y="134"/>
                  </a:cubicBezTo>
                  <a:cubicBezTo>
                    <a:pt x="317" y="134"/>
                    <a:pt x="322" y="134"/>
                    <a:pt x="328" y="135"/>
                  </a:cubicBezTo>
                  <a:cubicBezTo>
                    <a:pt x="409" y="140"/>
                    <a:pt x="484" y="190"/>
                    <a:pt x="528" y="259"/>
                  </a:cubicBezTo>
                  <a:cubicBezTo>
                    <a:pt x="539" y="280"/>
                    <a:pt x="562" y="294"/>
                    <a:pt x="586" y="294"/>
                  </a:cubicBezTo>
                  <a:cubicBezTo>
                    <a:pt x="597" y="294"/>
                    <a:pt x="609" y="294"/>
                    <a:pt x="617" y="288"/>
                  </a:cubicBezTo>
                  <a:cubicBezTo>
                    <a:pt x="652" y="271"/>
                    <a:pt x="664" y="230"/>
                    <a:pt x="646" y="195"/>
                  </a:cubicBezTo>
                  <a:cubicBezTo>
                    <a:pt x="580" y="85"/>
                    <a:pt x="467" y="13"/>
                    <a:pt x="339" y="1"/>
                  </a:cubicBezTo>
                  <a:cubicBezTo>
                    <a:pt x="331" y="1"/>
                    <a:pt x="323" y="0"/>
                    <a:pt x="3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4"/>
            <p:cNvSpPr/>
            <p:nvPr/>
          </p:nvSpPr>
          <p:spPr>
            <a:xfrm>
              <a:off x="4975266" y="5009838"/>
              <a:ext cx="197410" cy="69813"/>
            </a:xfrm>
            <a:custGeom>
              <a:rect b="b" l="l" r="r" t="t"/>
              <a:pathLst>
                <a:path extrusionOk="0" h="679" w="1920">
                  <a:moveTo>
                    <a:pt x="1598" y="1"/>
                  </a:moveTo>
                  <a:cubicBezTo>
                    <a:pt x="1082" y="259"/>
                    <a:pt x="549" y="488"/>
                    <a:pt x="1" y="679"/>
                  </a:cubicBezTo>
                  <a:lnTo>
                    <a:pt x="1920" y="679"/>
                  </a:lnTo>
                  <a:cubicBezTo>
                    <a:pt x="1720" y="247"/>
                    <a:pt x="1598" y="1"/>
                    <a:pt x="1598"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4"/>
            <p:cNvSpPr/>
            <p:nvPr/>
          </p:nvSpPr>
          <p:spPr>
            <a:xfrm>
              <a:off x="3884379" y="4192238"/>
              <a:ext cx="390501" cy="712937"/>
            </a:xfrm>
            <a:custGeom>
              <a:rect b="b" l="l" r="r" t="t"/>
              <a:pathLst>
                <a:path extrusionOk="0" h="6934" w="3798">
                  <a:moveTo>
                    <a:pt x="1076" y="0"/>
                  </a:moveTo>
                  <a:cubicBezTo>
                    <a:pt x="1061" y="53"/>
                    <a:pt x="1044" y="111"/>
                    <a:pt x="1029" y="166"/>
                  </a:cubicBezTo>
                  <a:cubicBezTo>
                    <a:pt x="1018" y="209"/>
                    <a:pt x="1003" y="250"/>
                    <a:pt x="992" y="293"/>
                  </a:cubicBezTo>
                  <a:cubicBezTo>
                    <a:pt x="696" y="1366"/>
                    <a:pt x="406" y="2560"/>
                    <a:pt x="212" y="3720"/>
                  </a:cubicBezTo>
                  <a:cubicBezTo>
                    <a:pt x="0" y="4969"/>
                    <a:pt x="116" y="5804"/>
                    <a:pt x="389" y="6309"/>
                  </a:cubicBezTo>
                  <a:cubicBezTo>
                    <a:pt x="626" y="6745"/>
                    <a:pt x="980" y="6934"/>
                    <a:pt x="1342" y="6934"/>
                  </a:cubicBezTo>
                  <a:cubicBezTo>
                    <a:pt x="1702" y="6934"/>
                    <a:pt x="2069" y="6747"/>
                    <a:pt x="2337" y="6431"/>
                  </a:cubicBezTo>
                  <a:cubicBezTo>
                    <a:pt x="2531" y="6202"/>
                    <a:pt x="2728" y="5709"/>
                    <a:pt x="2917" y="5085"/>
                  </a:cubicBezTo>
                  <a:lnTo>
                    <a:pt x="2919" y="5074"/>
                  </a:lnTo>
                  <a:lnTo>
                    <a:pt x="2919" y="5071"/>
                  </a:lnTo>
                  <a:cubicBezTo>
                    <a:pt x="2943" y="4998"/>
                    <a:pt x="2966" y="4923"/>
                    <a:pt x="2986" y="4845"/>
                  </a:cubicBezTo>
                  <a:lnTo>
                    <a:pt x="2986" y="4839"/>
                  </a:lnTo>
                  <a:cubicBezTo>
                    <a:pt x="3267" y="3853"/>
                    <a:pt x="3525" y="2613"/>
                    <a:pt x="3722" y="1557"/>
                  </a:cubicBezTo>
                  <a:lnTo>
                    <a:pt x="3725" y="1546"/>
                  </a:lnTo>
                  <a:cubicBezTo>
                    <a:pt x="3740" y="1459"/>
                    <a:pt x="3757" y="1372"/>
                    <a:pt x="3772" y="1288"/>
                  </a:cubicBezTo>
                  <a:cubicBezTo>
                    <a:pt x="3780" y="1241"/>
                    <a:pt x="3789" y="1198"/>
                    <a:pt x="3795" y="1154"/>
                  </a:cubicBezTo>
                  <a:lnTo>
                    <a:pt x="3798" y="1143"/>
                  </a:lnTo>
                  <a:cubicBezTo>
                    <a:pt x="3746" y="1140"/>
                    <a:pt x="3693" y="1137"/>
                    <a:pt x="3644" y="1131"/>
                  </a:cubicBezTo>
                  <a:cubicBezTo>
                    <a:pt x="3505" y="1119"/>
                    <a:pt x="3366" y="1099"/>
                    <a:pt x="3238" y="1082"/>
                  </a:cubicBezTo>
                  <a:cubicBezTo>
                    <a:pt x="3114" y="1064"/>
                    <a:pt x="2992" y="1038"/>
                    <a:pt x="2876" y="1009"/>
                  </a:cubicBezTo>
                  <a:cubicBezTo>
                    <a:pt x="1908" y="769"/>
                    <a:pt x="1328" y="264"/>
                    <a:pt x="1076" y="0"/>
                  </a:cubicBez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4"/>
            <p:cNvSpPr/>
            <p:nvPr/>
          </p:nvSpPr>
          <p:spPr>
            <a:xfrm>
              <a:off x="3923964" y="4709407"/>
              <a:ext cx="920319" cy="376209"/>
            </a:xfrm>
            <a:custGeom>
              <a:rect b="b" l="l" r="r" t="t"/>
              <a:pathLst>
                <a:path extrusionOk="0" h="3659" w="8951">
                  <a:moveTo>
                    <a:pt x="2004" y="1"/>
                  </a:moveTo>
                  <a:cubicBezTo>
                    <a:pt x="1769" y="1"/>
                    <a:pt x="1534" y="26"/>
                    <a:pt x="1302" y="76"/>
                  </a:cubicBezTo>
                  <a:cubicBezTo>
                    <a:pt x="1140" y="113"/>
                    <a:pt x="981" y="163"/>
                    <a:pt x="824" y="221"/>
                  </a:cubicBezTo>
                  <a:cubicBezTo>
                    <a:pt x="9" y="528"/>
                    <a:pt x="1" y="1259"/>
                    <a:pt x="1" y="1279"/>
                  </a:cubicBezTo>
                  <a:cubicBezTo>
                    <a:pt x="1" y="1279"/>
                    <a:pt x="398" y="2436"/>
                    <a:pt x="2160" y="2920"/>
                  </a:cubicBezTo>
                  <a:cubicBezTo>
                    <a:pt x="3920" y="3407"/>
                    <a:pt x="8098" y="3659"/>
                    <a:pt x="8098" y="3659"/>
                  </a:cubicBezTo>
                  <a:cubicBezTo>
                    <a:pt x="8098" y="3659"/>
                    <a:pt x="8950" y="2949"/>
                    <a:pt x="8437" y="2351"/>
                  </a:cubicBezTo>
                  <a:cubicBezTo>
                    <a:pt x="8437" y="2351"/>
                    <a:pt x="6164" y="1867"/>
                    <a:pt x="4886" y="1073"/>
                  </a:cubicBezTo>
                  <a:cubicBezTo>
                    <a:pt x="4143" y="609"/>
                    <a:pt x="3398" y="203"/>
                    <a:pt x="2607" y="58"/>
                  </a:cubicBezTo>
                  <a:cubicBezTo>
                    <a:pt x="2584" y="53"/>
                    <a:pt x="2558" y="50"/>
                    <a:pt x="2532" y="44"/>
                  </a:cubicBezTo>
                  <a:cubicBezTo>
                    <a:pt x="2357" y="15"/>
                    <a:pt x="2181" y="1"/>
                    <a:pt x="2004" y="1"/>
                  </a:cubicBez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4"/>
            <p:cNvSpPr/>
            <p:nvPr/>
          </p:nvSpPr>
          <p:spPr>
            <a:xfrm>
              <a:off x="4029248" y="4689666"/>
              <a:ext cx="162246" cy="46679"/>
            </a:xfrm>
            <a:custGeom>
              <a:rect b="b" l="l" r="r" t="t"/>
              <a:pathLst>
                <a:path extrusionOk="0" h="454" w="1578">
                  <a:moveTo>
                    <a:pt x="1577" y="1"/>
                  </a:moveTo>
                  <a:cubicBezTo>
                    <a:pt x="1145" y="1"/>
                    <a:pt x="716" y="94"/>
                    <a:pt x="322" y="276"/>
                  </a:cubicBezTo>
                  <a:cubicBezTo>
                    <a:pt x="209" y="326"/>
                    <a:pt x="101" y="387"/>
                    <a:pt x="0" y="453"/>
                  </a:cubicBezTo>
                  <a:cubicBezTo>
                    <a:pt x="461" y="266"/>
                    <a:pt x="1118" y="236"/>
                    <a:pt x="1460" y="236"/>
                  </a:cubicBezTo>
                  <a:cubicBezTo>
                    <a:pt x="1478" y="236"/>
                    <a:pt x="1495" y="236"/>
                    <a:pt x="1510" y="236"/>
                  </a:cubicBezTo>
                  <a:lnTo>
                    <a:pt x="1510" y="233"/>
                  </a:lnTo>
                  <a:cubicBezTo>
                    <a:pt x="1534" y="160"/>
                    <a:pt x="1557" y="85"/>
                    <a:pt x="1577" y="10"/>
                  </a:cubicBezTo>
                  <a:lnTo>
                    <a:pt x="1577" y="1"/>
                  </a:ln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4"/>
            <p:cNvSpPr/>
            <p:nvPr/>
          </p:nvSpPr>
          <p:spPr>
            <a:xfrm>
              <a:off x="4737142" y="4921724"/>
              <a:ext cx="435535" cy="157928"/>
            </a:xfrm>
            <a:custGeom>
              <a:rect b="b" l="l" r="r" t="t"/>
              <a:pathLst>
                <a:path extrusionOk="0" h="1536" w="4236">
                  <a:moveTo>
                    <a:pt x="2269" y="1"/>
                  </a:moveTo>
                  <a:cubicBezTo>
                    <a:pt x="1419" y="1"/>
                    <a:pt x="528" y="286"/>
                    <a:pt x="528" y="286"/>
                  </a:cubicBezTo>
                  <a:cubicBezTo>
                    <a:pt x="0" y="426"/>
                    <a:pt x="528" y="1536"/>
                    <a:pt x="528" y="1536"/>
                  </a:cubicBezTo>
                  <a:lnTo>
                    <a:pt x="4236" y="1536"/>
                  </a:lnTo>
                  <a:cubicBezTo>
                    <a:pt x="4236" y="1536"/>
                    <a:pt x="3894" y="327"/>
                    <a:pt x="2931" y="75"/>
                  </a:cubicBezTo>
                  <a:cubicBezTo>
                    <a:pt x="2726" y="22"/>
                    <a:pt x="2499" y="1"/>
                    <a:pt x="2269" y="1"/>
                  </a:cubicBezTo>
                  <a:close/>
                </a:path>
              </a:pathLst>
            </a:custGeom>
            <a:solidFill>
              <a:srgbClr val="F797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4"/>
            <p:cNvSpPr/>
            <p:nvPr/>
          </p:nvSpPr>
          <p:spPr>
            <a:xfrm>
              <a:off x="3985962" y="4192238"/>
              <a:ext cx="288917" cy="160190"/>
            </a:xfrm>
            <a:custGeom>
              <a:rect b="b" l="l" r="r" t="t"/>
              <a:pathLst>
                <a:path extrusionOk="0" h="1558" w="2810">
                  <a:moveTo>
                    <a:pt x="85" y="0"/>
                  </a:moveTo>
                  <a:cubicBezTo>
                    <a:pt x="67" y="56"/>
                    <a:pt x="53" y="111"/>
                    <a:pt x="38" y="166"/>
                  </a:cubicBezTo>
                  <a:cubicBezTo>
                    <a:pt x="24" y="209"/>
                    <a:pt x="12" y="253"/>
                    <a:pt x="1" y="296"/>
                  </a:cubicBezTo>
                  <a:cubicBezTo>
                    <a:pt x="409" y="679"/>
                    <a:pt x="1862" y="1551"/>
                    <a:pt x="2734" y="1557"/>
                  </a:cubicBezTo>
                  <a:lnTo>
                    <a:pt x="2737" y="1546"/>
                  </a:lnTo>
                  <a:cubicBezTo>
                    <a:pt x="2752" y="1459"/>
                    <a:pt x="2769" y="1372"/>
                    <a:pt x="2784" y="1288"/>
                  </a:cubicBezTo>
                  <a:cubicBezTo>
                    <a:pt x="2792" y="1241"/>
                    <a:pt x="2801" y="1198"/>
                    <a:pt x="2807" y="1154"/>
                  </a:cubicBezTo>
                  <a:lnTo>
                    <a:pt x="2810" y="1143"/>
                  </a:lnTo>
                  <a:cubicBezTo>
                    <a:pt x="2758" y="1140"/>
                    <a:pt x="2705" y="1137"/>
                    <a:pt x="2653" y="1131"/>
                  </a:cubicBezTo>
                  <a:cubicBezTo>
                    <a:pt x="2511" y="1119"/>
                    <a:pt x="2375" y="1102"/>
                    <a:pt x="2247" y="1085"/>
                  </a:cubicBezTo>
                  <a:cubicBezTo>
                    <a:pt x="2123" y="1064"/>
                    <a:pt x="2001" y="1041"/>
                    <a:pt x="1885" y="1012"/>
                  </a:cubicBezTo>
                  <a:cubicBezTo>
                    <a:pt x="917" y="769"/>
                    <a:pt x="337" y="267"/>
                    <a:pt x="85"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4"/>
            <p:cNvSpPr/>
            <p:nvPr/>
          </p:nvSpPr>
          <p:spPr>
            <a:xfrm>
              <a:off x="2950185" y="5079548"/>
              <a:ext cx="5358848" cy="63952"/>
            </a:xfrm>
            <a:custGeom>
              <a:rect b="b" l="l" r="r" t="t"/>
              <a:pathLst>
                <a:path extrusionOk="0" h="622" w="52120">
                  <a:moveTo>
                    <a:pt x="67" y="1"/>
                  </a:moveTo>
                  <a:cubicBezTo>
                    <a:pt x="29" y="1"/>
                    <a:pt x="0" y="30"/>
                    <a:pt x="0" y="65"/>
                  </a:cubicBezTo>
                  <a:lnTo>
                    <a:pt x="0" y="555"/>
                  </a:lnTo>
                  <a:cubicBezTo>
                    <a:pt x="0" y="592"/>
                    <a:pt x="29" y="621"/>
                    <a:pt x="67" y="621"/>
                  </a:cubicBezTo>
                  <a:lnTo>
                    <a:pt x="52053" y="621"/>
                  </a:lnTo>
                  <a:cubicBezTo>
                    <a:pt x="52091" y="621"/>
                    <a:pt x="52120" y="592"/>
                    <a:pt x="52120" y="555"/>
                  </a:cubicBezTo>
                  <a:lnTo>
                    <a:pt x="52120" y="65"/>
                  </a:lnTo>
                  <a:cubicBezTo>
                    <a:pt x="52120" y="30"/>
                    <a:pt x="52091" y="1"/>
                    <a:pt x="52053"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4"/>
            <p:cNvSpPr/>
            <p:nvPr/>
          </p:nvSpPr>
          <p:spPr>
            <a:xfrm>
              <a:off x="4683472" y="4988349"/>
              <a:ext cx="1522110" cy="91302"/>
            </a:xfrm>
            <a:custGeom>
              <a:rect b="b" l="l" r="r" t="t"/>
              <a:pathLst>
                <a:path extrusionOk="0" h="888" w="14804">
                  <a:moveTo>
                    <a:pt x="93" y="1"/>
                  </a:moveTo>
                  <a:cubicBezTo>
                    <a:pt x="41" y="1"/>
                    <a:pt x="0" y="44"/>
                    <a:pt x="0" y="94"/>
                  </a:cubicBezTo>
                  <a:lnTo>
                    <a:pt x="0" y="795"/>
                  </a:lnTo>
                  <a:cubicBezTo>
                    <a:pt x="0" y="844"/>
                    <a:pt x="41" y="888"/>
                    <a:pt x="93" y="888"/>
                  </a:cubicBezTo>
                  <a:lnTo>
                    <a:pt x="14710" y="888"/>
                  </a:lnTo>
                  <a:cubicBezTo>
                    <a:pt x="14762" y="888"/>
                    <a:pt x="14803" y="844"/>
                    <a:pt x="14803" y="795"/>
                  </a:cubicBezTo>
                  <a:lnTo>
                    <a:pt x="14803" y="94"/>
                  </a:lnTo>
                  <a:cubicBezTo>
                    <a:pt x="14803" y="44"/>
                    <a:pt x="14762" y="1"/>
                    <a:pt x="14710" y="1"/>
                  </a:cubicBezTo>
                  <a:close/>
                </a:path>
              </a:pathLst>
            </a:custGeom>
            <a:solidFill>
              <a:srgbClr val="21C5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64"/>
            <p:cNvSpPr/>
            <p:nvPr/>
          </p:nvSpPr>
          <p:spPr>
            <a:xfrm>
              <a:off x="5255442" y="4188331"/>
              <a:ext cx="1455279" cy="891325"/>
            </a:xfrm>
            <a:custGeom>
              <a:rect b="b" l="l" r="r" t="t"/>
              <a:pathLst>
                <a:path extrusionOk="0" h="8669" w="14154">
                  <a:moveTo>
                    <a:pt x="2349" y="1"/>
                  </a:moveTo>
                  <a:cubicBezTo>
                    <a:pt x="2134" y="1"/>
                    <a:pt x="1952" y="146"/>
                    <a:pt x="1903" y="352"/>
                  </a:cubicBezTo>
                  <a:lnTo>
                    <a:pt x="70" y="8104"/>
                  </a:lnTo>
                  <a:cubicBezTo>
                    <a:pt x="1" y="8394"/>
                    <a:pt x="218" y="8669"/>
                    <a:pt x="514" y="8669"/>
                  </a:cubicBezTo>
                  <a:lnTo>
                    <a:pt x="11806" y="8669"/>
                  </a:lnTo>
                  <a:cubicBezTo>
                    <a:pt x="12020" y="8669"/>
                    <a:pt x="12203" y="8521"/>
                    <a:pt x="12252" y="8315"/>
                  </a:cubicBezTo>
                  <a:lnTo>
                    <a:pt x="14084" y="563"/>
                  </a:lnTo>
                  <a:cubicBezTo>
                    <a:pt x="14154" y="276"/>
                    <a:pt x="13934" y="1"/>
                    <a:pt x="13638" y="1"/>
                  </a:cubicBezTo>
                  <a:close/>
                </a:path>
              </a:pathLst>
            </a:custGeom>
            <a:solidFill>
              <a:srgbClr val="54D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4"/>
            <p:cNvSpPr/>
            <p:nvPr/>
          </p:nvSpPr>
          <p:spPr>
            <a:xfrm>
              <a:off x="5255442" y="4188331"/>
              <a:ext cx="287478" cy="891325"/>
            </a:xfrm>
            <a:custGeom>
              <a:rect b="b" l="l" r="r" t="t"/>
              <a:pathLst>
                <a:path extrusionOk="0" h="8669" w="2796">
                  <a:moveTo>
                    <a:pt x="2349" y="1"/>
                  </a:moveTo>
                  <a:cubicBezTo>
                    <a:pt x="2134" y="1"/>
                    <a:pt x="1952" y="146"/>
                    <a:pt x="1903" y="352"/>
                  </a:cubicBezTo>
                  <a:lnTo>
                    <a:pt x="70" y="8104"/>
                  </a:lnTo>
                  <a:cubicBezTo>
                    <a:pt x="1" y="8394"/>
                    <a:pt x="218" y="8669"/>
                    <a:pt x="514" y="8669"/>
                  </a:cubicBezTo>
                  <a:lnTo>
                    <a:pt x="844" y="8669"/>
                  </a:lnTo>
                  <a:lnTo>
                    <a:pt x="2795" y="1"/>
                  </a:lnTo>
                  <a:close/>
                </a:path>
              </a:pathLst>
            </a:custGeom>
            <a:solidFill>
              <a:srgbClr val="21C5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64"/>
            <p:cNvSpPr/>
            <p:nvPr/>
          </p:nvSpPr>
          <p:spPr>
            <a:xfrm>
              <a:off x="5941642" y="4593326"/>
              <a:ext cx="200391" cy="176640"/>
            </a:xfrm>
            <a:custGeom>
              <a:rect b="b" l="l" r="r" t="t"/>
              <a:pathLst>
                <a:path extrusionOk="0" h="1718" w="1949">
                  <a:moveTo>
                    <a:pt x="972" y="0"/>
                  </a:moveTo>
                  <a:cubicBezTo>
                    <a:pt x="863" y="0"/>
                    <a:pt x="751" y="21"/>
                    <a:pt x="644" y="65"/>
                  </a:cubicBezTo>
                  <a:cubicBezTo>
                    <a:pt x="206" y="248"/>
                    <a:pt x="0" y="750"/>
                    <a:pt x="180" y="1187"/>
                  </a:cubicBezTo>
                  <a:cubicBezTo>
                    <a:pt x="318" y="1517"/>
                    <a:pt x="637" y="1717"/>
                    <a:pt x="973" y="1717"/>
                  </a:cubicBezTo>
                  <a:cubicBezTo>
                    <a:pt x="1083" y="1717"/>
                    <a:pt x="1194" y="1696"/>
                    <a:pt x="1302" y="1651"/>
                  </a:cubicBezTo>
                  <a:cubicBezTo>
                    <a:pt x="1740" y="1469"/>
                    <a:pt x="1949" y="967"/>
                    <a:pt x="1766" y="529"/>
                  </a:cubicBezTo>
                  <a:cubicBezTo>
                    <a:pt x="1630" y="199"/>
                    <a:pt x="1309" y="0"/>
                    <a:pt x="972" y="0"/>
                  </a:cubicBezTo>
                  <a:close/>
                </a:path>
              </a:pathLst>
            </a:custGeom>
            <a:solidFill>
              <a:srgbClr val="21C5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64"/>
            <p:cNvSpPr/>
            <p:nvPr/>
          </p:nvSpPr>
          <p:spPr>
            <a:xfrm>
              <a:off x="5284950" y="4239945"/>
              <a:ext cx="161321" cy="649909"/>
            </a:xfrm>
            <a:custGeom>
              <a:rect b="b" l="l" r="r" t="t"/>
              <a:pathLst>
                <a:path extrusionOk="0" h="6321" w="1569">
                  <a:moveTo>
                    <a:pt x="1521" y="1"/>
                  </a:moveTo>
                  <a:cubicBezTo>
                    <a:pt x="1504" y="1"/>
                    <a:pt x="1487" y="10"/>
                    <a:pt x="1479" y="32"/>
                  </a:cubicBezTo>
                  <a:lnTo>
                    <a:pt x="7" y="6271"/>
                  </a:lnTo>
                  <a:cubicBezTo>
                    <a:pt x="1" y="6291"/>
                    <a:pt x="15" y="6314"/>
                    <a:pt x="38" y="6320"/>
                  </a:cubicBezTo>
                  <a:lnTo>
                    <a:pt x="47" y="6320"/>
                  </a:lnTo>
                  <a:cubicBezTo>
                    <a:pt x="67" y="6320"/>
                    <a:pt x="82" y="6309"/>
                    <a:pt x="88" y="6288"/>
                  </a:cubicBezTo>
                  <a:lnTo>
                    <a:pt x="1563" y="50"/>
                  </a:lnTo>
                  <a:cubicBezTo>
                    <a:pt x="1568" y="19"/>
                    <a:pt x="1545" y="1"/>
                    <a:pt x="152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64"/>
            <p:cNvSpPr/>
            <p:nvPr/>
          </p:nvSpPr>
          <p:spPr>
            <a:xfrm>
              <a:off x="3229127" y="4152550"/>
              <a:ext cx="15937" cy="526220"/>
            </a:xfrm>
            <a:custGeom>
              <a:rect b="b" l="l" r="r" t="t"/>
              <a:pathLst>
                <a:path extrusionOk="0" h="5118" w="155">
                  <a:moveTo>
                    <a:pt x="78" y="0"/>
                  </a:moveTo>
                  <a:cubicBezTo>
                    <a:pt x="39" y="0"/>
                    <a:pt x="1" y="26"/>
                    <a:pt x="1" y="76"/>
                  </a:cubicBezTo>
                  <a:lnTo>
                    <a:pt x="1" y="5042"/>
                  </a:lnTo>
                  <a:cubicBezTo>
                    <a:pt x="1" y="5086"/>
                    <a:pt x="36" y="5118"/>
                    <a:pt x="76" y="5118"/>
                  </a:cubicBezTo>
                  <a:cubicBezTo>
                    <a:pt x="120" y="5118"/>
                    <a:pt x="155" y="5086"/>
                    <a:pt x="155" y="5042"/>
                  </a:cubicBezTo>
                  <a:lnTo>
                    <a:pt x="155" y="76"/>
                  </a:lnTo>
                  <a:cubicBezTo>
                    <a:pt x="155" y="26"/>
                    <a:pt x="116" y="0"/>
                    <a:pt x="78" y="0"/>
                  </a:cubicBezTo>
                  <a:close/>
                </a:path>
              </a:pathLst>
            </a:custGeom>
            <a:solidFill>
              <a:srgbClr val="009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4"/>
            <p:cNvSpPr/>
            <p:nvPr/>
          </p:nvSpPr>
          <p:spPr>
            <a:xfrm>
              <a:off x="3018764" y="4659643"/>
              <a:ext cx="436460" cy="420009"/>
            </a:xfrm>
            <a:custGeom>
              <a:rect b="b" l="l" r="r" t="t"/>
              <a:pathLst>
                <a:path extrusionOk="0" h="4085" w="4245">
                  <a:moveTo>
                    <a:pt x="0" y="0"/>
                  </a:moveTo>
                  <a:lnTo>
                    <a:pt x="81" y="299"/>
                  </a:lnTo>
                  <a:lnTo>
                    <a:pt x="99" y="354"/>
                  </a:lnTo>
                  <a:lnTo>
                    <a:pt x="171" y="623"/>
                  </a:lnTo>
                  <a:lnTo>
                    <a:pt x="186" y="681"/>
                  </a:lnTo>
                  <a:lnTo>
                    <a:pt x="908" y="3352"/>
                  </a:lnTo>
                  <a:lnTo>
                    <a:pt x="922" y="3409"/>
                  </a:lnTo>
                  <a:lnTo>
                    <a:pt x="995" y="3679"/>
                  </a:lnTo>
                  <a:lnTo>
                    <a:pt x="1009" y="3737"/>
                  </a:lnTo>
                  <a:lnTo>
                    <a:pt x="1105" y="4085"/>
                  </a:lnTo>
                  <a:lnTo>
                    <a:pt x="3143" y="4085"/>
                  </a:lnTo>
                  <a:lnTo>
                    <a:pt x="3236" y="3737"/>
                  </a:lnTo>
                  <a:lnTo>
                    <a:pt x="3253" y="3679"/>
                  </a:lnTo>
                  <a:lnTo>
                    <a:pt x="3325" y="3409"/>
                  </a:lnTo>
                  <a:lnTo>
                    <a:pt x="3340" y="3352"/>
                  </a:lnTo>
                  <a:lnTo>
                    <a:pt x="4062" y="681"/>
                  </a:lnTo>
                  <a:lnTo>
                    <a:pt x="4076" y="623"/>
                  </a:lnTo>
                  <a:lnTo>
                    <a:pt x="4149" y="354"/>
                  </a:lnTo>
                  <a:lnTo>
                    <a:pt x="4163" y="299"/>
                  </a:lnTo>
                  <a:lnTo>
                    <a:pt x="4244" y="0"/>
                  </a:ln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4"/>
            <p:cNvSpPr/>
            <p:nvPr/>
          </p:nvSpPr>
          <p:spPr>
            <a:xfrm>
              <a:off x="3027092" y="4690283"/>
              <a:ext cx="419804" cy="5758"/>
            </a:xfrm>
            <a:custGeom>
              <a:rect b="b" l="l" r="r" t="t"/>
              <a:pathLst>
                <a:path extrusionOk="0" h="56" w="4083">
                  <a:moveTo>
                    <a:pt x="0" y="1"/>
                  </a:moveTo>
                  <a:lnTo>
                    <a:pt x="18" y="56"/>
                  </a:lnTo>
                  <a:lnTo>
                    <a:pt x="4068" y="56"/>
                  </a:lnTo>
                  <a:lnTo>
                    <a:pt x="4082" y="1"/>
                  </a:ln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4"/>
            <p:cNvSpPr/>
            <p:nvPr/>
          </p:nvSpPr>
          <p:spPr>
            <a:xfrm>
              <a:off x="3036346" y="4723698"/>
              <a:ext cx="401605" cy="6066"/>
            </a:xfrm>
            <a:custGeom>
              <a:rect b="b" l="l" r="r" t="t"/>
              <a:pathLst>
                <a:path extrusionOk="0" h="59" w="3906">
                  <a:moveTo>
                    <a:pt x="0" y="0"/>
                  </a:moveTo>
                  <a:lnTo>
                    <a:pt x="15" y="58"/>
                  </a:lnTo>
                  <a:lnTo>
                    <a:pt x="3891" y="58"/>
                  </a:lnTo>
                  <a:lnTo>
                    <a:pt x="3905" y="0"/>
                  </a:ln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4"/>
            <p:cNvSpPr/>
            <p:nvPr/>
          </p:nvSpPr>
          <p:spPr>
            <a:xfrm>
              <a:off x="3112019" y="5004183"/>
              <a:ext cx="250155" cy="6066"/>
            </a:xfrm>
            <a:custGeom>
              <a:rect b="b" l="l" r="r" t="t"/>
              <a:pathLst>
                <a:path extrusionOk="0" h="59" w="2433">
                  <a:moveTo>
                    <a:pt x="1" y="1"/>
                  </a:moveTo>
                  <a:lnTo>
                    <a:pt x="15" y="58"/>
                  </a:lnTo>
                  <a:lnTo>
                    <a:pt x="2418" y="58"/>
                  </a:lnTo>
                  <a:lnTo>
                    <a:pt x="2433" y="1"/>
                  </a:ln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4"/>
            <p:cNvSpPr/>
            <p:nvPr/>
          </p:nvSpPr>
          <p:spPr>
            <a:xfrm>
              <a:off x="3120964" y="5037907"/>
              <a:ext cx="232265" cy="6066"/>
            </a:xfrm>
            <a:custGeom>
              <a:rect b="b" l="l" r="r" t="t"/>
              <a:pathLst>
                <a:path extrusionOk="0" h="59" w="2259">
                  <a:moveTo>
                    <a:pt x="1" y="0"/>
                  </a:moveTo>
                  <a:lnTo>
                    <a:pt x="15" y="58"/>
                  </a:lnTo>
                  <a:lnTo>
                    <a:pt x="2242" y="58"/>
                  </a:lnTo>
                  <a:lnTo>
                    <a:pt x="2259" y="0"/>
                  </a:ln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4"/>
            <p:cNvSpPr/>
            <p:nvPr/>
          </p:nvSpPr>
          <p:spPr>
            <a:xfrm>
              <a:off x="3236941" y="4079653"/>
              <a:ext cx="343205" cy="192886"/>
            </a:xfrm>
            <a:custGeom>
              <a:rect b="b" l="l" r="r" t="t"/>
              <a:pathLst>
                <a:path extrusionOk="0" h="1876" w="3338">
                  <a:moveTo>
                    <a:pt x="2094" y="1"/>
                  </a:moveTo>
                  <a:cubicBezTo>
                    <a:pt x="1348" y="1"/>
                    <a:pt x="293" y="1222"/>
                    <a:pt x="53" y="1516"/>
                  </a:cubicBezTo>
                  <a:cubicBezTo>
                    <a:pt x="18" y="1554"/>
                    <a:pt x="0" y="1603"/>
                    <a:pt x="0" y="1655"/>
                  </a:cubicBezTo>
                  <a:cubicBezTo>
                    <a:pt x="0" y="1669"/>
                    <a:pt x="3" y="1687"/>
                    <a:pt x="6" y="1701"/>
                  </a:cubicBezTo>
                  <a:cubicBezTo>
                    <a:pt x="12" y="1730"/>
                    <a:pt x="24" y="1759"/>
                    <a:pt x="44" y="1783"/>
                  </a:cubicBezTo>
                  <a:cubicBezTo>
                    <a:pt x="84" y="1841"/>
                    <a:pt x="152" y="1875"/>
                    <a:pt x="223" y="1875"/>
                  </a:cubicBezTo>
                  <a:cubicBezTo>
                    <a:pt x="240" y="1875"/>
                    <a:pt x="256" y="1873"/>
                    <a:pt x="273" y="1870"/>
                  </a:cubicBezTo>
                  <a:cubicBezTo>
                    <a:pt x="1076" y="1672"/>
                    <a:pt x="3337" y="1032"/>
                    <a:pt x="2505" y="174"/>
                  </a:cubicBezTo>
                  <a:cubicBezTo>
                    <a:pt x="2388" y="52"/>
                    <a:pt x="2248" y="1"/>
                    <a:pt x="2094"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4"/>
            <p:cNvSpPr/>
            <p:nvPr/>
          </p:nvSpPr>
          <p:spPr>
            <a:xfrm>
              <a:off x="3237558" y="4161187"/>
              <a:ext cx="163994" cy="101789"/>
            </a:xfrm>
            <a:custGeom>
              <a:rect b="b" l="l" r="r" t="t"/>
              <a:pathLst>
                <a:path extrusionOk="0" h="990" w="1595">
                  <a:moveTo>
                    <a:pt x="1544" y="1"/>
                  </a:moveTo>
                  <a:cubicBezTo>
                    <a:pt x="1537" y="1"/>
                    <a:pt x="1529" y="3"/>
                    <a:pt x="1522" y="7"/>
                  </a:cubicBezTo>
                  <a:lnTo>
                    <a:pt x="0" y="908"/>
                  </a:lnTo>
                  <a:cubicBezTo>
                    <a:pt x="6" y="937"/>
                    <a:pt x="18" y="966"/>
                    <a:pt x="38" y="990"/>
                  </a:cubicBezTo>
                  <a:lnTo>
                    <a:pt x="1569" y="85"/>
                  </a:lnTo>
                  <a:cubicBezTo>
                    <a:pt x="1589" y="71"/>
                    <a:pt x="1595" y="44"/>
                    <a:pt x="1583" y="24"/>
                  </a:cubicBezTo>
                  <a:cubicBezTo>
                    <a:pt x="1575" y="9"/>
                    <a:pt x="1560" y="1"/>
                    <a:pt x="1544" y="1"/>
                  </a:cubicBezTo>
                  <a:close/>
                </a:path>
              </a:pathLst>
            </a:custGeom>
            <a:solidFill>
              <a:srgbClr val="009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64"/>
            <p:cNvSpPr/>
            <p:nvPr/>
          </p:nvSpPr>
          <p:spPr>
            <a:xfrm>
              <a:off x="2894150" y="4166225"/>
              <a:ext cx="342896" cy="192783"/>
            </a:xfrm>
            <a:custGeom>
              <a:rect b="b" l="l" r="r" t="t"/>
              <a:pathLst>
                <a:path extrusionOk="0" h="1875" w="3335">
                  <a:moveTo>
                    <a:pt x="1242" y="1"/>
                  </a:moveTo>
                  <a:cubicBezTo>
                    <a:pt x="1089" y="1"/>
                    <a:pt x="950" y="52"/>
                    <a:pt x="832" y="172"/>
                  </a:cubicBezTo>
                  <a:cubicBezTo>
                    <a:pt x="0" y="1033"/>
                    <a:pt x="2259" y="1674"/>
                    <a:pt x="3065" y="1868"/>
                  </a:cubicBezTo>
                  <a:cubicBezTo>
                    <a:pt x="3082" y="1872"/>
                    <a:pt x="3099" y="1874"/>
                    <a:pt x="3116" y="1874"/>
                  </a:cubicBezTo>
                  <a:cubicBezTo>
                    <a:pt x="3216" y="1874"/>
                    <a:pt x="3307" y="1805"/>
                    <a:pt x="3331" y="1703"/>
                  </a:cubicBezTo>
                  <a:cubicBezTo>
                    <a:pt x="3334" y="1686"/>
                    <a:pt x="3334" y="1671"/>
                    <a:pt x="3334" y="1654"/>
                  </a:cubicBezTo>
                  <a:cubicBezTo>
                    <a:pt x="3334" y="1604"/>
                    <a:pt x="3317" y="1552"/>
                    <a:pt x="3285" y="1515"/>
                  </a:cubicBezTo>
                  <a:cubicBezTo>
                    <a:pt x="3042" y="1223"/>
                    <a:pt x="1987" y="1"/>
                    <a:pt x="1242"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4"/>
            <p:cNvSpPr/>
            <p:nvPr/>
          </p:nvSpPr>
          <p:spPr>
            <a:xfrm>
              <a:off x="3071303" y="4247964"/>
              <a:ext cx="165433" cy="101789"/>
            </a:xfrm>
            <a:custGeom>
              <a:rect b="b" l="l" r="r" t="t"/>
              <a:pathLst>
                <a:path extrusionOk="0" h="990" w="1609">
                  <a:moveTo>
                    <a:pt x="62" y="1"/>
                  </a:moveTo>
                  <a:cubicBezTo>
                    <a:pt x="24" y="1"/>
                    <a:pt x="1" y="55"/>
                    <a:pt x="40" y="82"/>
                  </a:cubicBezTo>
                  <a:lnTo>
                    <a:pt x="1571" y="989"/>
                  </a:lnTo>
                  <a:cubicBezTo>
                    <a:pt x="1588" y="963"/>
                    <a:pt x="1600" y="937"/>
                    <a:pt x="1608" y="908"/>
                  </a:cubicBezTo>
                  <a:lnTo>
                    <a:pt x="84" y="6"/>
                  </a:lnTo>
                  <a:cubicBezTo>
                    <a:pt x="76" y="2"/>
                    <a:pt x="69" y="1"/>
                    <a:pt x="62" y="1"/>
                  </a:cubicBezTo>
                  <a:close/>
                </a:path>
              </a:pathLst>
            </a:custGeom>
            <a:solidFill>
              <a:srgbClr val="009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4"/>
            <p:cNvSpPr/>
            <p:nvPr/>
          </p:nvSpPr>
          <p:spPr>
            <a:xfrm>
              <a:off x="3057629" y="3881011"/>
              <a:ext cx="224656" cy="297862"/>
            </a:xfrm>
            <a:custGeom>
              <a:rect b="b" l="l" r="r" t="t"/>
              <a:pathLst>
                <a:path extrusionOk="0" h="2897" w="2185">
                  <a:moveTo>
                    <a:pt x="1189" y="1"/>
                  </a:moveTo>
                  <a:cubicBezTo>
                    <a:pt x="1" y="1"/>
                    <a:pt x="1093" y="2072"/>
                    <a:pt x="1507" y="2787"/>
                  </a:cubicBezTo>
                  <a:cubicBezTo>
                    <a:pt x="1545" y="2856"/>
                    <a:pt x="1618" y="2896"/>
                    <a:pt x="1697" y="2896"/>
                  </a:cubicBezTo>
                  <a:cubicBezTo>
                    <a:pt x="1707" y="2896"/>
                    <a:pt x="1717" y="2895"/>
                    <a:pt x="1727" y="2894"/>
                  </a:cubicBezTo>
                  <a:cubicBezTo>
                    <a:pt x="1756" y="2891"/>
                    <a:pt x="1785" y="2880"/>
                    <a:pt x="1811" y="2865"/>
                  </a:cubicBezTo>
                  <a:cubicBezTo>
                    <a:pt x="1823" y="2856"/>
                    <a:pt x="1834" y="2848"/>
                    <a:pt x="1846" y="2836"/>
                  </a:cubicBezTo>
                  <a:cubicBezTo>
                    <a:pt x="1883" y="2801"/>
                    <a:pt x="1907" y="2755"/>
                    <a:pt x="1912" y="2703"/>
                  </a:cubicBezTo>
                  <a:cubicBezTo>
                    <a:pt x="1968" y="2251"/>
                    <a:pt x="2185" y="12"/>
                    <a:pt x="1196" y="1"/>
                  </a:cubicBezTo>
                  <a:cubicBezTo>
                    <a:pt x="1194" y="1"/>
                    <a:pt x="1191" y="1"/>
                    <a:pt x="1189"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4"/>
            <p:cNvSpPr/>
            <p:nvPr/>
          </p:nvSpPr>
          <p:spPr>
            <a:xfrm>
              <a:off x="3193141" y="3994726"/>
              <a:ext cx="50483" cy="183941"/>
            </a:xfrm>
            <a:custGeom>
              <a:rect b="b" l="l" r="r" t="t"/>
              <a:pathLst>
                <a:path extrusionOk="0" h="1789" w="491">
                  <a:moveTo>
                    <a:pt x="52" y="1"/>
                  </a:moveTo>
                  <a:cubicBezTo>
                    <a:pt x="26" y="1"/>
                    <a:pt x="0" y="21"/>
                    <a:pt x="9" y="54"/>
                  </a:cubicBezTo>
                  <a:lnTo>
                    <a:pt x="406" y="1788"/>
                  </a:lnTo>
                  <a:cubicBezTo>
                    <a:pt x="435" y="1785"/>
                    <a:pt x="464" y="1777"/>
                    <a:pt x="490" y="1759"/>
                  </a:cubicBezTo>
                  <a:lnTo>
                    <a:pt x="93" y="34"/>
                  </a:lnTo>
                  <a:cubicBezTo>
                    <a:pt x="88" y="11"/>
                    <a:pt x="70" y="1"/>
                    <a:pt x="52" y="1"/>
                  </a:cubicBezTo>
                  <a:close/>
                </a:path>
              </a:pathLst>
            </a:custGeom>
            <a:solidFill>
              <a:srgbClr val="009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4"/>
            <p:cNvSpPr/>
            <p:nvPr/>
          </p:nvSpPr>
          <p:spPr>
            <a:xfrm>
              <a:off x="3236941" y="4265546"/>
              <a:ext cx="343205" cy="192783"/>
            </a:xfrm>
            <a:custGeom>
              <a:rect b="b" l="l" r="r" t="t"/>
              <a:pathLst>
                <a:path extrusionOk="0" h="1875" w="3338">
                  <a:moveTo>
                    <a:pt x="2096" y="0"/>
                  </a:moveTo>
                  <a:cubicBezTo>
                    <a:pt x="1349" y="0"/>
                    <a:pt x="293" y="1223"/>
                    <a:pt x="53" y="1514"/>
                  </a:cubicBezTo>
                  <a:cubicBezTo>
                    <a:pt x="18" y="1552"/>
                    <a:pt x="0" y="1604"/>
                    <a:pt x="0" y="1653"/>
                  </a:cubicBezTo>
                  <a:cubicBezTo>
                    <a:pt x="0" y="1670"/>
                    <a:pt x="3" y="1685"/>
                    <a:pt x="6" y="1702"/>
                  </a:cubicBezTo>
                  <a:cubicBezTo>
                    <a:pt x="12" y="1731"/>
                    <a:pt x="24" y="1757"/>
                    <a:pt x="44" y="1784"/>
                  </a:cubicBezTo>
                  <a:cubicBezTo>
                    <a:pt x="83" y="1841"/>
                    <a:pt x="149" y="1875"/>
                    <a:pt x="218" y="1875"/>
                  </a:cubicBezTo>
                  <a:cubicBezTo>
                    <a:pt x="236" y="1875"/>
                    <a:pt x="255" y="1872"/>
                    <a:pt x="273" y="1868"/>
                  </a:cubicBezTo>
                  <a:cubicBezTo>
                    <a:pt x="1076" y="1673"/>
                    <a:pt x="3337" y="1033"/>
                    <a:pt x="2505" y="172"/>
                  </a:cubicBezTo>
                  <a:cubicBezTo>
                    <a:pt x="2388" y="51"/>
                    <a:pt x="2248" y="0"/>
                    <a:pt x="2096"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64"/>
            <p:cNvSpPr/>
            <p:nvPr/>
          </p:nvSpPr>
          <p:spPr>
            <a:xfrm>
              <a:off x="3237558" y="4346874"/>
              <a:ext cx="166256" cy="102098"/>
            </a:xfrm>
            <a:custGeom>
              <a:rect b="b" l="l" r="r" t="t"/>
              <a:pathLst>
                <a:path extrusionOk="0" h="993" w="1617">
                  <a:moveTo>
                    <a:pt x="1549" y="0"/>
                  </a:moveTo>
                  <a:cubicBezTo>
                    <a:pt x="1541" y="0"/>
                    <a:pt x="1531" y="3"/>
                    <a:pt x="1522" y="10"/>
                  </a:cubicBezTo>
                  <a:lnTo>
                    <a:pt x="0" y="911"/>
                  </a:lnTo>
                  <a:cubicBezTo>
                    <a:pt x="6" y="940"/>
                    <a:pt x="18" y="966"/>
                    <a:pt x="38" y="993"/>
                  </a:cubicBezTo>
                  <a:lnTo>
                    <a:pt x="1569" y="85"/>
                  </a:lnTo>
                  <a:cubicBezTo>
                    <a:pt x="1616" y="61"/>
                    <a:pt x="1589" y="0"/>
                    <a:pt x="1549" y="0"/>
                  </a:cubicBezTo>
                  <a:close/>
                </a:path>
              </a:pathLst>
            </a:custGeom>
            <a:solidFill>
              <a:srgbClr val="009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4"/>
            <p:cNvSpPr/>
            <p:nvPr/>
          </p:nvSpPr>
          <p:spPr>
            <a:xfrm>
              <a:off x="2894150" y="4352118"/>
              <a:ext cx="342896" cy="192783"/>
            </a:xfrm>
            <a:custGeom>
              <a:rect b="b" l="l" r="r" t="t"/>
              <a:pathLst>
                <a:path extrusionOk="0" h="1875" w="3335">
                  <a:moveTo>
                    <a:pt x="1243" y="0"/>
                  </a:moveTo>
                  <a:cubicBezTo>
                    <a:pt x="1090" y="0"/>
                    <a:pt x="950" y="52"/>
                    <a:pt x="832" y="173"/>
                  </a:cubicBezTo>
                  <a:cubicBezTo>
                    <a:pt x="0" y="1031"/>
                    <a:pt x="2259" y="1672"/>
                    <a:pt x="3065" y="1869"/>
                  </a:cubicBezTo>
                  <a:cubicBezTo>
                    <a:pt x="3081" y="1873"/>
                    <a:pt x="3098" y="1875"/>
                    <a:pt x="3114" y="1875"/>
                  </a:cubicBezTo>
                  <a:cubicBezTo>
                    <a:pt x="3184" y="1875"/>
                    <a:pt x="3251" y="1841"/>
                    <a:pt x="3294" y="1782"/>
                  </a:cubicBezTo>
                  <a:cubicBezTo>
                    <a:pt x="3311" y="1759"/>
                    <a:pt x="3323" y="1730"/>
                    <a:pt x="3331" y="1701"/>
                  </a:cubicBezTo>
                  <a:cubicBezTo>
                    <a:pt x="3334" y="1687"/>
                    <a:pt x="3334" y="1669"/>
                    <a:pt x="3334" y="1655"/>
                  </a:cubicBezTo>
                  <a:cubicBezTo>
                    <a:pt x="3334" y="1603"/>
                    <a:pt x="3317" y="1553"/>
                    <a:pt x="3285" y="1513"/>
                  </a:cubicBezTo>
                  <a:cubicBezTo>
                    <a:pt x="3042" y="1222"/>
                    <a:pt x="1989" y="0"/>
                    <a:pt x="1243"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4"/>
            <p:cNvSpPr/>
            <p:nvPr/>
          </p:nvSpPr>
          <p:spPr>
            <a:xfrm>
              <a:off x="3071303" y="4433755"/>
              <a:ext cx="165433" cy="101687"/>
            </a:xfrm>
            <a:custGeom>
              <a:rect b="b" l="l" r="r" t="t"/>
              <a:pathLst>
                <a:path extrusionOk="0" h="989" w="1609">
                  <a:moveTo>
                    <a:pt x="64" y="1"/>
                  </a:moveTo>
                  <a:cubicBezTo>
                    <a:pt x="25" y="1"/>
                    <a:pt x="0" y="56"/>
                    <a:pt x="40" y="84"/>
                  </a:cubicBezTo>
                  <a:lnTo>
                    <a:pt x="1571" y="988"/>
                  </a:lnTo>
                  <a:cubicBezTo>
                    <a:pt x="1588" y="965"/>
                    <a:pt x="1600" y="936"/>
                    <a:pt x="1608" y="907"/>
                  </a:cubicBezTo>
                  <a:lnTo>
                    <a:pt x="84" y="5"/>
                  </a:lnTo>
                  <a:cubicBezTo>
                    <a:pt x="77" y="2"/>
                    <a:pt x="70" y="1"/>
                    <a:pt x="64" y="1"/>
                  </a:cubicBezTo>
                  <a:close/>
                </a:path>
              </a:pathLst>
            </a:custGeom>
            <a:solidFill>
              <a:srgbClr val="009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64"/>
            <p:cNvSpPr/>
            <p:nvPr/>
          </p:nvSpPr>
          <p:spPr>
            <a:xfrm>
              <a:off x="3236941" y="4440643"/>
              <a:ext cx="343205" cy="192680"/>
            </a:xfrm>
            <a:custGeom>
              <a:rect b="b" l="l" r="r" t="t"/>
              <a:pathLst>
                <a:path extrusionOk="0" h="1874" w="3338">
                  <a:moveTo>
                    <a:pt x="2094" y="0"/>
                  </a:moveTo>
                  <a:cubicBezTo>
                    <a:pt x="1348" y="0"/>
                    <a:pt x="293" y="1222"/>
                    <a:pt x="53" y="1513"/>
                  </a:cubicBezTo>
                  <a:cubicBezTo>
                    <a:pt x="18" y="1553"/>
                    <a:pt x="0" y="1603"/>
                    <a:pt x="0" y="1655"/>
                  </a:cubicBezTo>
                  <a:cubicBezTo>
                    <a:pt x="0" y="1669"/>
                    <a:pt x="3" y="1684"/>
                    <a:pt x="6" y="1701"/>
                  </a:cubicBezTo>
                  <a:cubicBezTo>
                    <a:pt x="12" y="1730"/>
                    <a:pt x="24" y="1756"/>
                    <a:pt x="44" y="1782"/>
                  </a:cubicBezTo>
                  <a:cubicBezTo>
                    <a:pt x="83" y="1840"/>
                    <a:pt x="149" y="1874"/>
                    <a:pt x="218" y="1874"/>
                  </a:cubicBezTo>
                  <a:cubicBezTo>
                    <a:pt x="236" y="1874"/>
                    <a:pt x="255" y="1871"/>
                    <a:pt x="273" y="1866"/>
                  </a:cubicBezTo>
                  <a:cubicBezTo>
                    <a:pt x="1076" y="1672"/>
                    <a:pt x="3337" y="1031"/>
                    <a:pt x="2505" y="173"/>
                  </a:cubicBezTo>
                  <a:cubicBezTo>
                    <a:pt x="2388" y="52"/>
                    <a:pt x="2247" y="0"/>
                    <a:pt x="2094"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64"/>
            <p:cNvSpPr/>
            <p:nvPr/>
          </p:nvSpPr>
          <p:spPr>
            <a:xfrm>
              <a:off x="3237558" y="4522074"/>
              <a:ext cx="163994" cy="101892"/>
            </a:xfrm>
            <a:custGeom>
              <a:rect b="b" l="l" r="r" t="t"/>
              <a:pathLst>
                <a:path extrusionOk="0" h="991" w="1595">
                  <a:moveTo>
                    <a:pt x="1545" y="0"/>
                  </a:moveTo>
                  <a:cubicBezTo>
                    <a:pt x="1537" y="0"/>
                    <a:pt x="1529" y="3"/>
                    <a:pt x="1522" y="8"/>
                  </a:cubicBezTo>
                  <a:lnTo>
                    <a:pt x="0" y="909"/>
                  </a:lnTo>
                  <a:cubicBezTo>
                    <a:pt x="6" y="938"/>
                    <a:pt x="18" y="964"/>
                    <a:pt x="38" y="990"/>
                  </a:cubicBezTo>
                  <a:lnTo>
                    <a:pt x="1569" y="83"/>
                  </a:lnTo>
                  <a:cubicBezTo>
                    <a:pt x="1589" y="71"/>
                    <a:pt x="1595" y="42"/>
                    <a:pt x="1583" y="22"/>
                  </a:cubicBezTo>
                  <a:cubicBezTo>
                    <a:pt x="1575" y="9"/>
                    <a:pt x="1560" y="0"/>
                    <a:pt x="1545" y="0"/>
                  </a:cubicBezTo>
                  <a:close/>
                </a:path>
              </a:pathLst>
            </a:custGeom>
            <a:solidFill>
              <a:srgbClr val="0098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64"/>
            <p:cNvSpPr/>
            <p:nvPr/>
          </p:nvSpPr>
          <p:spPr>
            <a:xfrm>
              <a:off x="3489974" y="4786314"/>
              <a:ext cx="681474" cy="146721"/>
            </a:xfrm>
            <a:custGeom>
              <a:rect b="b" l="l" r="r" t="t"/>
              <a:pathLst>
                <a:path extrusionOk="0" h="1427" w="6628">
                  <a:moveTo>
                    <a:pt x="696" y="0"/>
                  </a:moveTo>
                  <a:cubicBezTo>
                    <a:pt x="308" y="9"/>
                    <a:pt x="1" y="325"/>
                    <a:pt x="1" y="713"/>
                  </a:cubicBezTo>
                  <a:cubicBezTo>
                    <a:pt x="1" y="1102"/>
                    <a:pt x="308" y="1418"/>
                    <a:pt x="696" y="1427"/>
                  </a:cubicBezTo>
                  <a:lnTo>
                    <a:pt x="6628" y="1427"/>
                  </a:lnTo>
                  <a:lnTo>
                    <a:pt x="6628" y="1224"/>
                  </a:lnTo>
                  <a:lnTo>
                    <a:pt x="6471" y="1224"/>
                  </a:lnTo>
                  <a:lnTo>
                    <a:pt x="6471" y="235"/>
                  </a:lnTo>
                  <a:lnTo>
                    <a:pt x="6628" y="235"/>
                  </a:lnTo>
                  <a:lnTo>
                    <a:pt x="6628" y="0"/>
                  </a:lnTo>
                  <a:close/>
                </a:path>
              </a:pathLst>
            </a:custGeom>
            <a:solidFill>
              <a:srgbClr val="54D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64"/>
            <p:cNvSpPr/>
            <p:nvPr/>
          </p:nvSpPr>
          <p:spPr>
            <a:xfrm>
              <a:off x="3549916" y="4810476"/>
              <a:ext cx="609605" cy="101687"/>
            </a:xfrm>
            <a:custGeom>
              <a:rect b="b" l="l" r="r" t="t"/>
              <a:pathLst>
                <a:path extrusionOk="0" h="989" w="5929">
                  <a:moveTo>
                    <a:pt x="484" y="0"/>
                  </a:moveTo>
                  <a:cubicBezTo>
                    <a:pt x="357" y="0"/>
                    <a:pt x="232" y="52"/>
                    <a:pt x="145" y="145"/>
                  </a:cubicBezTo>
                  <a:cubicBezTo>
                    <a:pt x="53" y="238"/>
                    <a:pt x="3" y="362"/>
                    <a:pt x="3" y="493"/>
                  </a:cubicBezTo>
                  <a:cubicBezTo>
                    <a:pt x="0" y="763"/>
                    <a:pt x="215" y="983"/>
                    <a:pt x="484" y="989"/>
                  </a:cubicBezTo>
                  <a:lnTo>
                    <a:pt x="5929" y="989"/>
                  </a:lnTo>
                  <a:lnTo>
                    <a:pt x="59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64"/>
            <p:cNvSpPr/>
            <p:nvPr/>
          </p:nvSpPr>
          <p:spPr>
            <a:xfrm>
              <a:off x="3606568" y="4836077"/>
              <a:ext cx="552953" cy="15937"/>
            </a:xfrm>
            <a:custGeom>
              <a:rect b="b" l="l" r="r" t="t"/>
              <a:pathLst>
                <a:path extrusionOk="0" h="155" w="5378">
                  <a:moveTo>
                    <a:pt x="5378" y="0"/>
                  </a:moveTo>
                  <a:lnTo>
                    <a:pt x="76" y="3"/>
                  </a:lnTo>
                  <a:cubicBezTo>
                    <a:pt x="35" y="3"/>
                    <a:pt x="0" y="38"/>
                    <a:pt x="0" y="79"/>
                  </a:cubicBezTo>
                  <a:cubicBezTo>
                    <a:pt x="0" y="119"/>
                    <a:pt x="35" y="154"/>
                    <a:pt x="76" y="154"/>
                  </a:cubicBezTo>
                  <a:lnTo>
                    <a:pt x="5378" y="154"/>
                  </a:lnTo>
                  <a:lnTo>
                    <a:pt x="5378" y="0"/>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64"/>
            <p:cNvSpPr/>
            <p:nvPr/>
          </p:nvSpPr>
          <p:spPr>
            <a:xfrm>
              <a:off x="3606568" y="4874222"/>
              <a:ext cx="552953" cy="15628"/>
            </a:xfrm>
            <a:custGeom>
              <a:rect b="b" l="l" r="r" t="t"/>
              <a:pathLst>
                <a:path extrusionOk="0" h="152" w="5378">
                  <a:moveTo>
                    <a:pt x="76" y="1"/>
                  </a:moveTo>
                  <a:cubicBezTo>
                    <a:pt x="35" y="1"/>
                    <a:pt x="0" y="35"/>
                    <a:pt x="0" y="76"/>
                  </a:cubicBezTo>
                  <a:cubicBezTo>
                    <a:pt x="0" y="116"/>
                    <a:pt x="35" y="151"/>
                    <a:pt x="76" y="151"/>
                  </a:cubicBezTo>
                  <a:lnTo>
                    <a:pt x="5378" y="151"/>
                  </a:lnTo>
                  <a:lnTo>
                    <a:pt x="5378" y="1"/>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64"/>
            <p:cNvSpPr/>
            <p:nvPr/>
          </p:nvSpPr>
          <p:spPr>
            <a:xfrm>
              <a:off x="7256464" y="4932931"/>
              <a:ext cx="685073" cy="146823"/>
            </a:xfrm>
            <a:custGeom>
              <a:rect b="b" l="l" r="r" t="t"/>
              <a:pathLst>
                <a:path extrusionOk="0" h="1428" w="6663">
                  <a:moveTo>
                    <a:pt x="715" y="0"/>
                  </a:moveTo>
                  <a:cubicBezTo>
                    <a:pt x="322" y="0"/>
                    <a:pt x="0" y="319"/>
                    <a:pt x="0" y="714"/>
                  </a:cubicBezTo>
                  <a:cubicBezTo>
                    <a:pt x="0" y="1109"/>
                    <a:pt x="322" y="1427"/>
                    <a:pt x="715" y="1427"/>
                  </a:cubicBezTo>
                  <a:cubicBezTo>
                    <a:pt x="720" y="1427"/>
                    <a:pt x="725" y="1427"/>
                    <a:pt x="731" y="1427"/>
                  </a:cubicBezTo>
                  <a:lnTo>
                    <a:pt x="6662" y="1427"/>
                  </a:lnTo>
                  <a:lnTo>
                    <a:pt x="6662" y="1224"/>
                  </a:lnTo>
                  <a:lnTo>
                    <a:pt x="6506" y="1224"/>
                  </a:lnTo>
                  <a:lnTo>
                    <a:pt x="6506" y="235"/>
                  </a:lnTo>
                  <a:lnTo>
                    <a:pt x="6662" y="235"/>
                  </a:lnTo>
                  <a:lnTo>
                    <a:pt x="6662" y="1"/>
                  </a:lnTo>
                  <a:lnTo>
                    <a:pt x="731" y="1"/>
                  </a:lnTo>
                  <a:cubicBezTo>
                    <a:pt x="725" y="1"/>
                    <a:pt x="720" y="0"/>
                    <a:pt x="715" y="0"/>
                  </a:cubicBezTo>
                  <a:close/>
                </a:path>
              </a:pathLst>
            </a:custGeom>
            <a:solidFill>
              <a:srgbClr val="54D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64"/>
            <p:cNvSpPr/>
            <p:nvPr/>
          </p:nvSpPr>
          <p:spPr>
            <a:xfrm>
              <a:off x="7319902" y="4957093"/>
              <a:ext cx="609708" cy="101789"/>
            </a:xfrm>
            <a:custGeom>
              <a:rect b="b" l="l" r="r" t="t"/>
              <a:pathLst>
                <a:path extrusionOk="0" h="990" w="5930">
                  <a:moveTo>
                    <a:pt x="485" y="0"/>
                  </a:moveTo>
                  <a:cubicBezTo>
                    <a:pt x="357" y="0"/>
                    <a:pt x="233" y="53"/>
                    <a:pt x="146" y="145"/>
                  </a:cubicBezTo>
                  <a:cubicBezTo>
                    <a:pt x="53" y="238"/>
                    <a:pt x="4" y="363"/>
                    <a:pt x="4" y="493"/>
                  </a:cubicBezTo>
                  <a:cubicBezTo>
                    <a:pt x="1" y="763"/>
                    <a:pt x="215" y="983"/>
                    <a:pt x="485" y="989"/>
                  </a:cubicBezTo>
                  <a:lnTo>
                    <a:pt x="5929" y="989"/>
                  </a:lnTo>
                  <a:lnTo>
                    <a:pt x="59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64"/>
            <p:cNvSpPr/>
            <p:nvPr/>
          </p:nvSpPr>
          <p:spPr>
            <a:xfrm>
              <a:off x="7376554" y="4982694"/>
              <a:ext cx="553055" cy="15628"/>
            </a:xfrm>
            <a:custGeom>
              <a:rect b="b" l="l" r="r" t="t"/>
              <a:pathLst>
                <a:path extrusionOk="0" h="152" w="5379">
                  <a:moveTo>
                    <a:pt x="76" y="1"/>
                  </a:moveTo>
                  <a:cubicBezTo>
                    <a:pt x="32" y="1"/>
                    <a:pt x="0" y="36"/>
                    <a:pt x="0" y="76"/>
                  </a:cubicBezTo>
                  <a:cubicBezTo>
                    <a:pt x="0" y="120"/>
                    <a:pt x="32" y="152"/>
                    <a:pt x="76" y="152"/>
                  </a:cubicBezTo>
                  <a:lnTo>
                    <a:pt x="5378" y="152"/>
                  </a:lnTo>
                  <a:lnTo>
                    <a:pt x="5378" y="1"/>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64"/>
            <p:cNvSpPr/>
            <p:nvPr/>
          </p:nvSpPr>
          <p:spPr>
            <a:xfrm>
              <a:off x="7376554" y="5021148"/>
              <a:ext cx="553055" cy="15628"/>
            </a:xfrm>
            <a:custGeom>
              <a:rect b="b" l="l" r="r" t="t"/>
              <a:pathLst>
                <a:path extrusionOk="0" h="152" w="5379">
                  <a:moveTo>
                    <a:pt x="76" y="1"/>
                  </a:moveTo>
                  <a:cubicBezTo>
                    <a:pt x="32" y="1"/>
                    <a:pt x="0" y="33"/>
                    <a:pt x="0" y="76"/>
                  </a:cubicBezTo>
                  <a:cubicBezTo>
                    <a:pt x="0" y="117"/>
                    <a:pt x="32" y="152"/>
                    <a:pt x="76" y="152"/>
                  </a:cubicBezTo>
                  <a:lnTo>
                    <a:pt x="5378" y="152"/>
                  </a:lnTo>
                  <a:lnTo>
                    <a:pt x="5378" y="1"/>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4"/>
            <p:cNvSpPr/>
            <p:nvPr/>
          </p:nvSpPr>
          <p:spPr>
            <a:xfrm>
              <a:off x="7169686" y="4786622"/>
              <a:ext cx="683325" cy="146412"/>
            </a:xfrm>
            <a:custGeom>
              <a:rect b="b" l="l" r="r" t="t"/>
              <a:pathLst>
                <a:path extrusionOk="0" h="1424" w="6646">
                  <a:moveTo>
                    <a:pt x="714" y="0"/>
                  </a:moveTo>
                  <a:cubicBezTo>
                    <a:pt x="319" y="0"/>
                    <a:pt x="0" y="319"/>
                    <a:pt x="0" y="713"/>
                  </a:cubicBezTo>
                  <a:cubicBezTo>
                    <a:pt x="0" y="1105"/>
                    <a:pt x="319" y="1424"/>
                    <a:pt x="714" y="1424"/>
                  </a:cubicBezTo>
                  <a:lnTo>
                    <a:pt x="6645" y="1424"/>
                  </a:lnTo>
                  <a:lnTo>
                    <a:pt x="6645" y="1221"/>
                  </a:lnTo>
                  <a:lnTo>
                    <a:pt x="6489" y="1221"/>
                  </a:lnTo>
                  <a:lnTo>
                    <a:pt x="6489" y="235"/>
                  </a:lnTo>
                  <a:lnTo>
                    <a:pt x="6645" y="235"/>
                  </a:lnTo>
                  <a:lnTo>
                    <a:pt x="6645" y="0"/>
                  </a:ln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4"/>
            <p:cNvSpPr/>
            <p:nvPr/>
          </p:nvSpPr>
          <p:spPr>
            <a:xfrm>
              <a:off x="7231376" y="4810476"/>
              <a:ext cx="609708" cy="101687"/>
            </a:xfrm>
            <a:custGeom>
              <a:rect b="b" l="l" r="r" t="t"/>
              <a:pathLst>
                <a:path extrusionOk="0" h="989" w="5930">
                  <a:moveTo>
                    <a:pt x="485" y="0"/>
                  </a:moveTo>
                  <a:cubicBezTo>
                    <a:pt x="357" y="3"/>
                    <a:pt x="235" y="55"/>
                    <a:pt x="146" y="145"/>
                  </a:cubicBezTo>
                  <a:cubicBezTo>
                    <a:pt x="56" y="241"/>
                    <a:pt x="3" y="365"/>
                    <a:pt x="6" y="496"/>
                  </a:cubicBezTo>
                  <a:cubicBezTo>
                    <a:pt x="1" y="765"/>
                    <a:pt x="218" y="986"/>
                    <a:pt x="485" y="989"/>
                  </a:cubicBezTo>
                  <a:lnTo>
                    <a:pt x="5929" y="989"/>
                  </a:lnTo>
                  <a:lnTo>
                    <a:pt x="5929" y="3"/>
                  </a:lnTo>
                  <a:lnTo>
                    <a:pt x="4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4"/>
            <p:cNvSpPr/>
            <p:nvPr/>
          </p:nvSpPr>
          <p:spPr>
            <a:xfrm>
              <a:off x="7288029" y="4836386"/>
              <a:ext cx="553055" cy="15628"/>
            </a:xfrm>
            <a:custGeom>
              <a:rect b="b" l="l" r="r" t="t"/>
              <a:pathLst>
                <a:path extrusionOk="0" h="152" w="5379">
                  <a:moveTo>
                    <a:pt x="76" y="0"/>
                  </a:moveTo>
                  <a:cubicBezTo>
                    <a:pt x="35" y="0"/>
                    <a:pt x="0" y="35"/>
                    <a:pt x="0" y="76"/>
                  </a:cubicBezTo>
                  <a:cubicBezTo>
                    <a:pt x="0" y="116"/>
                    <a:pt x="35" y="151"/>
                    <a:pt x="76" y="151"/>
                  </a:cubicBezTo>
                  <a:lnTo>
                    <a:pt x="5378" y="151"/>
                  </a:lnTo>
                  <a:lnTo>
                    <a:pt x="5378" y="0"/>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4"/>
            <p:cNvSpPr/>
            <p:nvPr/>
          </p:nvSpPr>
          <p:spPr>
            <a:xfrm>
              <a:off x="7288029" y="4874531"/>
              <a:ext cx="553055" cy="15628"/>
            </a:xfrm>
            <a:custGeom>
              <a:rect b="b" l="l" r="r" t="t"/>
              <a:pathLst>
                <a:path extrusionOk="0" h="152" w="5379">
                  <a:moveTo>
                    <a:pt x="76" y="0"/>
                  </a:moveTo>
                  <a:cubicBezTo>
                    <a:pt x="35" y="0"/>
                    <a:pt x="0" y="35"/>
                    <a:pt x="0" y="76"/>
                  </a:cubicBezTo>
                  <a:cubicBezTo>
                    <a:pt x="0" y="119"/>
                    <a:pt x="35" y="151"/>
                    <a:pt x="76" y="151"/>
                  </a:cubicBezTo>
                  <a:lnTo>
                    <a:pt x="5378" y="151"/>
                  </a:lnTo>
                  <a:lnTo>
                    <a:pt x="5378" y="0"/>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4"/>
            <p:cNvSpPr/>
            <p:nvPr/>
          </p:nvSpPr>
          <p:spPr>
            <a:xfrm>
              <a:off x="7203102" y="4640828"/>
              <a:ext cx="681474" cy="146412"/>
            </a:xfrm>
            <a:custGeom>
              <a:rect b="b" l="l" r="r" t="t"/>
              <a:pathLst>
                <a:path extrusionOk="0" h="1424" w="6628">
                  <a:moveTo>
                    <a:pt x="696" y="1"/>
                  </a:moveTo>
                  <a:cubicBezTo>
                    <a:pt x="310" y="9"/>
                    <a:pt x="0" y="325"/>
                    <a:pt x="0" y="711"/>
                  </a:cubicBezTo>
                  <a:cubicBezTo>
                    <a:pt x="0" y="1099"/>
                    <a:pt x="310" y="1415"/>
                    <a:pt x="696" y="1424"/>
                  </a:cubicBezTo>
                  <a:lnTo>
                    <a:pt x="6627" y="1424"/>
                  </a:lnTo>
                  <a:lnTo>
                    <a:pt x="6627" y="1221"/>
                  </a:lnTo>
                  <a:lnTo>
                    <a:pt x="6471" y="1221"/>
                  </a:lnTo>
                  <a:lnTo>
                    <a:pt x="6471" y="232"/>
                  </a:lnTo>
                  <a:lnTo>
                    <a:pt x="6627" y="232"/>
                  </a:lnTo>
                  <a:lnTo>
                    <a:pt x="6627" y="1"/>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64"/>
            <p:cNvSpPr/>
            <p:nvPr/>
          </p:nvSpPr>
          <p:spPr>
            <a:xfrm>
              <a:off x="7263250" y="4664681"/>
              <a:ext cx="609708" cy="101789"/>
            </a:xfrm>
            <a:custGeom>
              <a:rect b="b" l="l" r="r" t="t"/>
              <a:pathLst>
                <a:path extrusionOk="0" h="990" w="5930">
                  <a:moveTo>
                    <a:pt x="485" y="0"/>
                  </a:moveTo>
                  <a:cubicBezTo>
                    <a:pt x="357" y="0"/>
                    <a:pt x="233" y="53"/>
                    <a:pt x="146" y="145"/>
                  </a:cubicBezTo>
                  <a:cubicBezTo>
                    <a:pt x="53" y="238"/>
                    <a:pt x="4" y="363"/>
                    <a:pt x="4" y="493"/>
                  </a:cubicBezTo>
                  <a:cubicBezTo>
                    <a:pt x="1" y="763"/>
                    <a:pt x="215" y="983"/>
                    <a:pt x="485" y="989"/>
                  </a:cubicBezTo>
                  <a:lnTo>
                    <a:pt x="5929" y="989"/>
                  </a:lnTo>
                  <a:lnTo>
                    <a:pt x="592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64"/>
            <p:cNvSpPr/>
            <p:nvPr/>
          </p:nvSpPr>
          <p:spPr>
            <a:xfrm>
              <a:off x="7319902" y="4690591"/>
              <a:ext cx="553055" cy="15320"/>
            </a:xfrm>
            <a:custGeom>
              <a:rect b="b" l="l" r="r" t="t"/>
              <a:pathLst>
                <a:path extrusionOk="0" h="149" w="5379">
                  <a:moveTo>
                    <a:pt x="76" y="1"/>
                  </a:moveTo>
                  <a:cubicBezTo>
                    <a:pt x="32" y="1"/>
                    <a:pt x="1" y="33"/>
                    <a:pt x="1" y="76"/>
                  </a:cubicBezTo>
                  <a:cubicBezTo>
                    <a:pt x="1" y="115"/>
                    <a:pt x="30" y="149"/>
                    <a:pt x="71" y="149"/>
                  </a:cubicBezTo>
                  <a:cubicBezTo>
                    <a:pt x="73" y="149"/>
                    <a:pt x="74" y="149"/>
                    <a:pt x="76" y="149"/>
                  </a:cubicBezTo>
                  <a:lnTo>
                    <a:pt x="5378" y="149"/>
                  </a:lnTo>
                  <a:lnTo>
                    <a:pt x="5378" y="1"/>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64"/>
            <p:cNvSpPr/>
            <p:nvPr/>
          </p:nvSpPr>
          <p:spPr>
            <a:xfrm>
              <a:off x="7319902" y="4728736"/>
              <a:ext cx="553055" cy="15628"/>
            </a:xfrm>
            <a:custGeom>
              <a:rect b="b" l="l" r="r" t="t"/>
              <a:pathLst>
                <a:path extrusionOk="0" h="152" w="5379">
                  <a:moveTo>
                    <a:pt x="76" y="1"/>
                  </a:moveTo>
                  <a:cubicBezTo>
                    <a:pt x="32" y="1"/>
                    <a:pt x="1" y="33"/>
                    <a:pt x="1" y="76"/>
                  </a:cubicBezTo>
                  <a:cubicBezTo>
                    <a:pt x="1" y="117"/>
                    <a:pt x="32" y="152"/>
                    <a:pt x="76" y="152"/>
                  </a:cubicBezTo>
                  <a:lnTo>
                    <a:pt x="5378" y="152"/>
                  </a:lnTo>
                  <a:lnTo>
                    <a:pt x="5378" y="1"/>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64"/>
            <p:cNvSpPr/>
            <p:nvPr/>
          </p:nvSpPr>
          <p:spPr>
            <a:xfrm>
              <a:off x="3411627" y="4932931"/>
              <a:ext cx="681783" cy="146515"/>
            </a:xfrm>
            <a:custGeom>
              <a:rect b="b" l="l" r="r" t="t"/>
              <a:pathLst>
                <a:path extrusionOk="0" h="1425" w="6631">
                  <a:moveTo>
                    <a:pt x="696" y="1"/>
                  </a:moveTo>
                  <a:cubicBezTo>
                    <a:pt x="310" y="9"/>
                    <a:pt x="0" y="325"/>
                    <a:pt x="0" y="711"/>
                  </a:cubicBezTo>
                  <a:cubicBezTo>
                    <a:pt x="0" y="1099"/>
                    <a:pt x="310" y="1415"/>
                    <a:pt x="696" y="1424"/>
                  </a:cubicBezTo>
                  <a:lnTo>
                    <a:pt x="6630" y="1424"/>
                  </a:lnTo>
                  <a:lnTo>
                    <a:pt x="6630" y="1221"/>
                  </a:lnTo>
                  <a:lnTo>
                    <a:pt x="6474" y="1221"/>
                  </a:lnTo>
                  <a:lnTo>
                    <a:pt x="6474" y="233"/>
                  </a:lnTo>
                  <a:lnTo>
                    <a:pt x="6627" y="233"/>
                  </a:lnTo>
                  <a:lnTo>
                    <a:pt x="6627" y="1"/>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64"/>
            <p:cNvSpPr/>
            <p:nvPr/>
          </p:nvSpPr>
          <p:spPr>
            <a:xfrm>
              <a:off x="3471467" y="4956784"/>
              <a:ext cx="610016" cy="101789"/>
            </a:xfrm>
            <a:custGeom>
              <a:rect b="b" l="l" r="r" t="t"/>
              <a:pathLst>
                <a:path extrusionOk="0" h="990" w="5933">
                  <a:moveTo>
                    <a:pt x="488" y="1"/>
                  </a:moveTo>
                  <a:cubicBezTo>
                    <a:pt x="357" y="1"/>
                    <a:pt x="236" y="53"/>
                    <a:pt x="146" y="146"/>
                  </a:cubicBezTo>
                  <a:cubicBezTo>
                    <a:pt x="56" y="241"/>
                    <a:pt x="4" y="366"/>
                    <a:pt x="7" y="496"/>
                  </a:cubicBezTo>
                  <a:cubicBezTo>
                    <a:pt x="1" y="766"/>
                    <a:pt x="218" y="986"/>
                    <a:pt x="488" y="989"/>
                  </a:cubicBezTo>
                  <a:lnTo>
                    <a:pt x="5932" y="989"/>
                  </a:lnTo>
                  <a:lnTo>
                    <a:pt x="59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64"/>
            <p:cNvSpPr/>
            <p:nvPr/>
          </p:nvSpPr>
          <p:spPr>
            <a:xfrm>
              <a:off x="3528427" y="4982694"/>
              <a:ext cx="553055" cy="15628"/>
            </a:xfrm>
            <a:custGeom>
              <a:rect b="b" l="l" r="r" t="t"/>
              <a:pathLst>
                <a:path extrusionOk="0" h="152" w="5379">
                  <a:moveTo>
                    <a:pt x="76" y="1"/>
                  </a:moveTo>
                  <a:cubicBezTo>
                    <a:pt x="33" y="1"/>
                    <a:pt x="1" y="33"/>
                    <a:pt x="1" y="76"/>
                  </a:cubicBezTo>
                  <a:cubicBezTo>
                    <a:pt x="1" y="117"/>
                    <a:pt x="33" y="152"/>
                    <a:pt x="76" y="152"/>
                  </a:cubicBezTo>
                  <a:lnTo>
                    <a:pt x="5378" y="152"/>
                  </a:lnTo>
                  <a:lnTo>
                    <a:pt x="5378" y="1"/>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64"/>
            <p:cNvSpPr/>
            <p:nvPr/>
          </p:nvSpPr>
          <p:spPr>
            <a:xfrm>
              <a:off x="3528427" y="5020839"/>
              <a:ext cx="553055" cy="15628"/>
            </a:xfrm>
            <a:custGeom>
              <a:rect b="b" l="l" r="r" t="t"/>
              <a:pathLst>
                <a:path extrusionOk="0" h="152" w="5379">
                  <a:moveTo>
                    <a:pt x="76" y="1"/>
                  </a:moveTo>
                  <a:cubicBezTo>
                    <a:pt x="33" y="1"/>
                    <a:pt x="1" y="36"/>
                    <a:pt x="1" y="76"/>
                  </a:cubicBezTo>
                  <a:cubicBezTo>
                    <a:pt x="1" y="117"/>
                    <a:pt x="33" y="152"/>
                    <a:pt x="76" y="152"/>
                  </a:cubicBezTo>
                  <a:lnTo>
                    <a:pt x="5378" y="152"/>
                  </a:lnTo>
                  <a:lnTo>
                    <a:pt x="5378" y="1"/>
                  </a:lnTo>
                  <a:close/>
                </a:path>
              </a:pathLst>
            </a:custGeom>
            <a:solidFill>
              <a:srgbClr val="B0EA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64"/>
            <p:cNvSpPr/>
            <p:nvPr/>
          </p:nvSpPr>
          <p:spPr>
            <a:xfrm>
              <a:off x="5290400" y="2479513"/>
              <a:ext cx="622149" cy="385566"/>
            </a:xfrm>
            <a:custGeom>
              <a:rect b="b" l="l" r="r" t="t"/>
              <a:pathLst>
                <a:path extrusionOk="0" h="3750" w="6051">
                  <a:moveTo>
                    <a:pt x="1041" y="0"/>
                  </a:moveTo>
                  <a:cubicBezTo>
                    <a:pt x="745" y="0"/>
                    <a:pt x="504" y="238"/>
                    <a:pt x="504" y="534"/>
                  </a:cubicBezTo>
                  <a:lnTo>
                    <a:pt x="504" y="2340"/>
                  </a:lnTo>
                  <a:lnTo>
                    <a:pt x="43" y="3537"/>
                  </a:lnTo>
                  <a:cubicBezTo>
                    <a:pt x="1" y="3642"/>
                    <a:pt x="83" y="3749"/>
                    <a:pt x="188" y="3749"/>
                  </a:cubicBezTo>
                  <a:cubicBezTo>
                    <a:pt x="205" y="3749"/>
                    <a:pt x="223" y="3746"/>
                    <a:pt x="241" y="3740"/>
                  </a:cubicBezTo>
                  <a:lnTo>
                    <a:pt x="1464" y="3300"/>
                  </a:lnTo>
                  <a:lnTo>
                    <a:pt x="5514" y="3300"/>
                  </a:lnTo>
                  <a:cubicBezTo>
                    <a:pt x="5810" y="3300"/>
                    <a:pt x="6050" y="3062"/>
                    <a:pt x="6050" y="2766"/>
                  </a:cubicBezTo>
                  <a:lnTo>
                    <a:pt x="6050" y="534"/>
                  </a:lnTo>
                  <a:cubicBezTo>
                    <a:pt x="6050" y="238"/>
                    <a:pt x="5813" y="0"/>
                    <a:pt x="551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64"/>
            <p:cNvSpPr/>
            <p:nvPr/>
          </p:nvSpPr>
          <p:spPr>
            <a:xfrm>
              <a:off x="5488219" y="2843485"/>
              <a:ext cx="363460" cy="8739"/>
            </a:xfrm>
            <a:custGeom>
              <a:rect b="b" l="l" r="r" t="t"/>
              <a:pathLst>
                <a:path extrusionOk="0" h="85" w="3535">
                  <a:moveTo>
                    <a:pt x="53" y="0"/>
                  </a:moveTo>
                  <a:cubicBezTo>
                    <a:pt x="1" y="3"/>
                    <a:pt x="1" y="78"/>
                    <a:pt x="53" y="84"/>
                  </a:cubicBezTo>
                  <a:lnTo>
                    <a:pt x="3486" y="84"/>
                  </a:lnTo>
                  <a:cubicBezTo>
                    <a:pt x="3535" y="78"/>
                    <a:pt x="3535" y="3"/>
                    <a:pt x="3486"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64"/>
            <p:cNvSpPr/>
            <p:nvPr/>
          </p:nvSpPr>
          <p:spPr>
            <a:xfrm>
              <a:off x="5457580" y="2615745"/>
              <a:ext cx="92741" cy="79786"/>
            </a:xfrm>
            <a:custGeom>
              <a:rect b="b" l="l" r="r" t="t"/>
              <a:pathLst>
                <a:path extrusionOk="0" h="776" w="902">
                  <a:moveTo>
                    <a:pt x="516" y="0"/>
                  </a:moveTo>
                  <a:cubicBezTo>
                    <a:pt x="171" y="0"/>
                    <a:pt x="0" y="418"/>
                    <a:pt x="244" y="661"/>
                  </a:cubicBezTo>
                  <a:cubicBezTo>
                    <a:pt x="322" y="740"/>
                    <a:pt x="419" y="775"/>
                    <a:pt x="513" y="775"/>
                  </a:cubicBezTo>
                  <a:cubicBezTo>
                    <a:pt x="712" y="775"/>
                    <a:pt x="902" y="620"/>
                    <a:pt x="902" y="389"/>
                  </a:cubicBezTo>
                  <a:cubicBezTo>
                    <a:pt x="902" y="174"/>
                    <a:pt x="731" y="0"/>
                    <a:pt x="5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64"/>
            <p:cNvSpPr/>
            <p:nvPr/>
          </p:nvSpPr>
          <p:spPr>
            <a:xfrm>
              <a:off x="5583325" y="2615745"/>
              <a:ext cx="93153" cy="79786"/>
            </a:xfrm>
            <a:custGeom>
              <a:rect b="b" l="l" r="r" t="t"/>
              <a:pathLst>
                <a:path extrusionOk="0" h="776" w="906">
                  <a:moveTo>
                    <a:pt x="517" y="0"/>
                  </a:moveTo>
                  <a:cubicBezTo>
                    <a:pt x="172" y="0"/>
                    <a:pt x="1" y="418"/>
                    <a:pt x="244" y="661"/>
                  </a:cubicBezTo>
                  <a:cubicBezTo>
                    <a:pt x="323" y="740"/>
                    <a:pt x="420" y="775"/>
                    <a:pt x="515" y="775"/>
                  </a:cubicBezTo>
                  <a:cubicBezTo>
                    <a:pt x="714" y="775"/>
                    <a:pt x="905" y="620"/>
                    <a:pt x="905" y="389"/>
                  </a:cubicBezTo>
                  <a:cubicBezTo>
                    <a:pt x="905" y="174"/>
                    <a:pt x="731" y="0"/>
                    <a:pt x="5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4"/>
            <p:cNvSpPr/>
            <p:nvPr/>
          </p:nvSpPr>
          <p:spPr>
            <a:xfrm>
              <a:off x="5709173" y="2615745"/>
              <a:ext cx="93050" cy="79786"/>
            </a:xfrm>
            <a:custGeom>
              <a:rect b="b" l="l" r="r" t="t"/>
              <a:pathLst>
                <a:path extrusionOk="0" h="776" w="905">
                  <a:moveTo>
                    <a:pt x="516" y="0"/>
                  </a:moveTo>
                  <a:cubicBezTo>
                    <a:pt x="171" y="0"/>
                    <a:pt x="0" y="418"/>
                    <a:pt x="244" y="661"/>
                  </a:cubicBezTo>
                  <a:cubicBezTo>
                    <a:pt x="322" y="740"/>
                    <a:pt x="419" y="775"/>
                    <a:pt x="514" y="775"/>
                  </a:cubicBezTo>
                  <a:cubicBezTo>
                    <a:pt x="713" y="775"/>
                    <a:pt x="905" y="620"/>
                    <a:pt x="905" y="389"/>
                  </a:cubicBezTo>
                  <a:cubicBezTo>
                    <a:pt x="905" y="174"/>
                    <a:pt x="731" y="0"/>
                    <a:pt x="5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4"/>
            <p:cNvSpPr/>
            <p:nvPr/>
          </p:nvSpPr>
          <p:spPr>
            <a:xfrm>
              <a:off x="5425707" y="3578832"/>
              <a:ext cx="388753" cy="484168"/>
            </a:xfrm>
            <a:custGeom>
              <a:rect b="b" l="l" r="r" t="t"/>
              <a:pathLst>
                <a:path extrusionOk="0" h="4709" w="3781">
                  <a:moveTo>
                    <a:pt x="1273" y="0"/>
                  </a:moveTo>
                  <a:cubicBezTo>
                    <a:pt x="1090" y="0"/>
                    <a:pt x="934" y="128"/>
                    <a:pt x="896" y="305"/>
                  </a:cubicBezTo>
                  <a:lnTo>
                    <a:pt x="52" y="4239"/>
                  </a:lnTo>
                  <a:cubicBezTo>
                    <a:pt x="0" y="4479"/>
                    <a:pt x="183" y="4705"/>
                    <a:pt x="429" y="4705"/>
                  </a:cubicBezTo>
                  <a:lnTo>
                    <a:pt x="2508" y="4708"/>
                  </a:lnTo>
                  <a:lnTo>
                    <a:pt x="2528" y="4708"/>
                  </a:lnTo>
                  <a:cubicBezTo>
                    <a:pt x="2702" y="4700"/>
                    <a:pt x="2847" y="4575"/>
                    <a:pt x="2885" y="4404"/>
                  </a:cubicBezTo>
                  <a:lnTo>
                    <a:pt x="3728" y="470"/>
                  </a:lnTo>
                  <a:cubicBezTo>
                    <a:pt x="3780" y="229"/>
                    <a:pt x="3595" y="3"/>
                    <a:pt x="3351" y="3"/>
                  </a:cubicBezTo>
                  <a:lnTo>
                    <a:pt x="1618"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64"/>
            <p:cNvSpPr/>
            <p:nvPr/>
          </p:nvSpPr>
          <p:spPr>
            <a:xfrm>
              <a:off x="5463543" y="3578832"/>
              <a:ext cx="350608" cy="484168"/>
            </a:xfrm>
            <a:custGeom>
              <a:rect b="b" l="l" r="r" t="t"/>
              <a:pathLst>
                <a:path extrusionOk="0" h="4709" w="3410">
                  <a:moveTo>
                    <a:pt x="1250" y="0"/>
                  </a:moveTo>
                  <a:cubicBezTo>
                    <a:pt x="1076" y="9"/>
                    <a:pt x="928" y="136"/>
                    <a:pt x="893" y="305"/>
                  </a:cubicBezTo>
                  <a:lnTo>
                    <a:pt x="50" y="4242"/>
                  </a:lnTo>
                  <a:cubicBezTo>
                    <a:pt x="0" y="4479"/>
                    <a:pt x="183" y="4705"/>
                    <a:pt x="426" y="4705"/>
                  </a:cubicBezTo>
                  <a:lnTo>
                    <a:pt x="2160" y="4708"/>
                  </a:lnTo>
                  <a:cubicBezTo>
                    <a:pt x="2334" y="4700"/>
                    <a:pt x="2479" y="4575"/>
                    <a:pt x="2517" y="4404"/>
                  </a:cubicBezTo>
                  <a:lnTo>
                    <a:pt x="3360" y="470"/>
                  </a:lnTo>
                  <a:cubicBezTo>
                    <a:pt x="3410" y="229"/>
                    <a:pt x="3227" y="3"/>
                    <a:pt x="2983" y="3"/>
                  </a:cubicBezTo>
                  <a:lnTo>
                    <a:pt x="1250" y="0"/>
                  </a:ln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4"/>
            <p:cNvSpPr/>
            <p:nvPr/>
          </p:nvSpPr>
          <p:spPr>
            <a:xfrm>
              <a:off x="5744028" y="3663142"/>
              <a:ext cx="76702" cy="322950"/>
            </a:xfrm>
            <a:custGeom>
              <a:rect b="b" l="l" r="r" t="t"/>
              <a:pathLst>
                <a:path extrusionOk="0" h="3141" w="746">
                  <a:moveTo>
                    <a:pt x="697" y="0"/>
                  </a:moveTo>
                  <a:cubicBezTo>
                    <a:pt x="680" y="0"/>
                    <a:pt x="664" y="9"/>
                    <a:pt x="658" y="30"/>
                  </a:cubicBezTo>
                  <a:lnTo>
                    <a:pt x="3" y="3091"/>
                  </a:lnTo>
                  <a:cubicBezTo>
                    <a:pt x="0" y="3114"/>
                    <a:pt x="15" y="3137"/>
                    <a:pt x="38" y="3140"/>
                  </a:cubicBezTo>
                  <a:lnTo>
                    <a:pt x="47" y="3140"/>
                  </a:lnTo>
                  <a:cubicBezTo>
                    <a:pt x="64" y="3140"/>
                    <a:pt x="81" y="3129"/>
                    <a:pt x="87" y="3108"/>
                  </a:cubicBezTo>
                  <a:lnTo>
                    <a:pt x="742" y="50"/>
                  </a:lnTo>
                  <a:cubicBezTo>
                    <a:pt x="746" y="19"/>
                    <a:pt x="721" y="0"/>
                    <a:pt x="697"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64"/>
            <p:cNvSpPr/>
            <p:nvPr/>
          </p:nvSpPr>
          <p:spPr>
            <a:xfrm>
              <a:off x="5611394" y="3771099"/>
              <a:ext cx="80506" cy="80198"/>
            </a:xfrm>
            <a:custGeom>
              <a:rect b="b" l="l" r="r" t="t"/>
              <a:pathLst>
                <a:path extrusionOk="0" h="780" w="783">
                  <a:moveTo>
                    <a:pt x="392" y="0"/>
                  </a:moveTo>
                  <a:cubicBezTo>
                    <a:pt x="177" y="0"/>
                    <a:pt x="0" y="174"/>
                    <a:pt x="0" y="389"/>
                  </a:cubicBezTo>
                  <a:cubicBezTo>
                    <a:pt x="0" y="606"/>
                    <a:pt x="177" y="780"/>
                    <a:pt x="392" y="780"/>
                  </a:cubicBezTo>
                  <a:cubicBezTo>
                    <a:pt x="609" y="780"/>
                    <a:pt x="783" y="606"/>
                    <a:pt x="783" y="389"/>
                  </a:cubicBezTo>
                  <a:cubicBezTo>
                    <a:pt x="783" y="174"/>
                    <a:pt x="609" y="0"/>
                    <a:pt x="392"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4"/>
            <p:cNvSpPr/>
            <p:nvPr/>
          </p:nvSpPr>
          <p:spPr>
            <a:xfrm>
              <a:off x="5450383" y="3190081"/>
              <a:ext cx="313388" cy="235041"/>
            </a:xfrm>
            <a:custGeom>
              <a:rect b="b" l="l" r="r" t="t"/>
              <a:pathLst>
                <a:path extrusionOk="0" h="2286" w="3048">
                  <a:moveTo>
                    <a:pt x="291" y="1"/>
                  </a:moveTo>
                  <a:cubicBezTo>
                    <a:pt x="143" y="1"/>
                    <a:pt x="18" y="120"/>
                    <a:pt x="18" y="270"/>
                  </a:cubicBezTo>
                  <a:lnTo>
                    <a:pt x="1" y="1987"/>
                  </a:lnTo>
                  <a:cubicBezTo>
                    <a:pt x="1" y="2137"/>
                    <a:pt x="122" y="2259"/>
                    <a:pt x="270" y="2262"/>
                  </a:cubicBezTo>
                  <a:lnTo>
                    <a:pt x="2758" y="2285"/>
                  </a:lnTo>
                  <a:cubicBezTo>
                    <a:pt x="2908" y="2285"/>
                    <a:pt x="3030" y="2166"/>
                    <a:pt x="3030" y="2016"/>
                  </a:cubicBezTo>
                  <a:lnTo>
                    <a:pt x="3048" y="299"/>
                  </a:lnTo>
                  <a:cubicBezTo>
                    <a:pt x="3048" y="149"/>
                    <a:pt x="2929" y="27"/>
                    <a:pt x="2778" y="24"/>
                  </a:cubicBezTo>
                  <a:lnTo>
                    <a:pt x="291" y="1"/>
                  </a:ln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4"/>
            <p:cNvSpPr/>
            <p:nvPr/>
          </p:nvSpPr>
          <p:spPr>
            <a:xfrm>
              <a:off x="5530580" y="3253313"/>
              <a:ext cx="152992" cy="121427"/>
            </a:xfrm>
            <a:custGeom>
              <a:rect b="b" l="l" r="r" t="t"/>
              <a:pathLst>
                <a:path extrusionOk="0" h="1181" w="1488">
                  <a:moveTo>
                    <a:pt x="377" y="0"/>
                  </a:moveTo>
                  <a:cubicBezTo>
                    <a:pt x="290" y="0"/>
                    <a:pt x="198" y="9"/>
                    <a:pt x="119" y="84"/>
                  </a:cubicBezTo>
                  <a:cubicBezTo>
                    <a:pt x="44" y="160"/>
                    <a:pt x="1" y="264"/>
                    <a:pt x="6" y="374"/>
                  </a:cubicBezTo>
                  <a:cubicBezTo>
                    <a:pt x="3" y="525"/>
                    <a:pt x="79" y="638"/>
                    <a:pt x="151" y="725"/>
                  </a:cubicBezTo>
                  <a:cubicBezTo>
                    <a:pt x="285" y="882"/>
                    <a:pt x="522" y="1024"/>
                    <a:pt x="746" y="1180"/>
                  </a:cubicBezTo>
                  <a:cubicBezTo>
                    <a:pt x="783" y="1154"/>
                    <a:pt x="824" y="1128"/>
                    <a:pt x="859" y="1102"/>
                  </a:cubicBezTo>
                  <a:lnTo>
                    <a:pt x="882" y="1088"/>
                  </a:lnTo>
                  <a:cubicBezTo>
                    <a:pt x="1053" y="972"/>
                    <a:pt x="1221" y="859"/>
                    <a:pt x="1328" y="740"/>
                  </a:cubicBezTo>
                  <a:lnTo>
                    <a:pt x="1340" y="728"/>
                  </a:lnTo>
                  <a:cubicBezTo>
                    <a:pt x="1357" y="708"/>
                    <a:pt x="1372" y="687"/>
                    <a:pt x="1389" y="667"/>
                  </a:cubicBezTo>
                  <a:cubicBezTo>
                    <a:pt x="1453" y="583"/>
                    <a:pt x="1488" y="482"/>
                    <a:pt x="1488" y="377"/>
                  </a:cubicBezTo>
                  <a:cubicBezTo>
                    <a:pt x="1488" y="264"/>
                    <a:pt x="1462" y="169"/>
                    <a:pt x="1375" y="87"/>
                  </a:cubicBezTo>
                  <a:cubicBezTo>
                    <a:pt x="1299" y="15"/>
                    <a:pt x="1207" y="3"/>
                    <a:pt x="1120" y="3"/>
                  </a:cubicBezTo>
                  <a:lnTo>
                    <a:pt x="1108" y="3"/>
                  </a:lnTo>
                  <a:cubicBezTo>
                    <a:pt x="1067" y="3"/>
                    <a:pt x="1027" y="12"/>
                    <a:pt x="989" y="27"/>
                  </a:cubicBezTo>
                  <a:cubicBezTo>
                    <a:pt x="925" y="50"/>
                    <a:pt x="870" y="87"/>
                    <a:pt x="827" y="140"/>
                  </a:cubicBezTo>
                  <a:lnTo>
                    <a:pt x="749" y="232"/>
                  </a:lnTo>
                  <a:lnTo>
                    <a:pt x="670" y="140"/>
                  </a:lnTo>
                  <a:cubicBezTo>
                    <a:pt x="572" y="41"/>
                    <a:pt x="502" y="15"/>
                    <a:pt x="421" y="3"/>
                  </a:cubicBezTo>
                  <a:lnTo>
                    <a:pt x="3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64"/>
            <p:cNvSpPr/>
            <p:nvPr/>
          </p:nvSpPr>
          <p:spPr>
            <a:xfrm>
              <a:off x="5582502" y="3423475"/>
              <a:ext cx="72795" cy="83796"/>
            </a:xfrm>
            <a:custGeom>
              <a:rect b="b" l="l" r="r" t="t"/>
              <a:pathLst>
                <a:path extrusionOk="0" h="815" w="708">
                  <a:moveTo>
                    <a:pt x="0" y="1"/>
                  </a:moveTo>
                  <a:lnTo>
                    <a:pt x="461" y="792"/>
                  </a:lnTo>
                  <a:cubicBezTo>
                    <a:pt x="470" y="807"/>
                    <a:pt x="484" y="814"/>
                    <a:pt x="499" y="814"/>
                  </a:cubicBezTo>
                  <a:cubicBezTo>
                    <a:pt x="518" y="814"/>
                    <a:pt x="537" y="802"/>
                    <a:pt x="542" y="781"/>
                  </a:cubicBezTo>
                  <a:lnTo>
                    <a:pt x="707" y="9"/>
                  </a:lnTo>
                  <a:lnTo>
                    <a:pt x="0" y="1"/>
                  </a:ln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64"/>
            <p:cNvSpPr/>
            <p:nvPr/>
          </p:nvSpPr>
          <p:spPr>
            <a:xfrm>
              <a:off x="6933002" y="4789913"/>
              <a:ext cx="178388" cy="209645"/>
            </a:xfrm>
            <a:custGeom>
              <a:rect b="b" l="l" r="r" t="t"/>
              <a:pathLst>
                <a:path extrusionOk="0" h="2039" w="1735">
                  <a:moveTo>
                    <a:pt x="1123" y="406"/>
                  </a:moveTo>
                  <a:cubicBezTo>
                    <a:pt x="1236" y="406"/>
                    <a:pt x="1328" y="499"/>
                    <a:pt x="1328" y="612"/>
                  </a:cubicBezTo>
                  <a:lnTo>
                    <a:pt x="1328" y="1426"/>
                  </a:lnTo>
                  <a:cubicBezTo>
                    <a:pt x="1328" y="1539"/>
                    <a:pt x="1236" y="1632"/>
                    <a:pt x="1123" y="1632"/>
                  </a:cubicBezTo>
                  <a:lnTo>
                    <a:pt x="407" y="1632"/>
                  </a:lnTo>
                  <a:lnTo>
                    <a:pt x="407" y="406"/>
                  </a:lnTo>
                  <a:close/>
                  <a:moveTo>
                    <a:pt x="1" y="0"/>
                  </a:moveTo>
                  <a:lnTo>
                    <a:pt x="1" y="2038"/>
                  </a:lnTo>
                  <a:lnTo>
                    <a:pt x="1123" y="2038"/>
                  </a:lnTo>
                  <a:cubicBezTo>
                    <a:pt x="1462" y="2038"/>
                    <a:pt x="1734" y="1763"/>
                    <a:pt x="1734" y="1426"/>
                  </a:cubicBezTo>
                  <a:lnTo>
                    <a:pt x="1734" y="612"/>
                  </a:lnTo>
                  <a:cubicBezTo>
                    <a:pt x="1734" y="275"/>
                    <a:pt x="1462" y="0"/>
                    <a:pt x="1123"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64"/>
            <p:cNvSpPr/>
            <p:nvPr/>
          </p:nvSpPr>
          <p:spPr>
            <a:xfrm>
              <a:off x="6697551" y="4681646"/>
              <a:ext cx="318734" cy="398007"/>
            </a:xfrm>
            <a:custGeom>
              <a:rect b="b" l="l" r="r" t="t"/>
              <a:pathLst>
                <a:path extrusionOk="0" h="3871" w="3100">
                  <a:moveTo>
                    <a:pt x="219" y="1"/>
                  </a:moveTo>
                  <a:cubicBezTo>
                    <a:pt x="99" y="1"/>
                    <a:pt x="0" y="101"/>
                    <a:pt x="3" y="221"/>
                  </a:cubicBezTo>
                  <a:lnTo>
                    <a:pt x="3" y="3651"/>
                  </a:lnTo>
                  <a:cubicBezTo>
                    <a:pt x="0" y="3677"/>
                    <a:pt x="6" y="3703"/>
                    <a:pt x="15" y="3726"/>
                  </a:cubicBezTo>
                  <a:cubicBezTo>
                    <a:pt x="47" y="3813"/>
                    <a:pt x="131" y="3871"/>
                    <a:pt x="224" y="3871"/>
                  </a:cubicBezTo>
                  <a:lnTo>
                    <a:pt x="2876" y="3871"/>
                  </a:lnTo>
                  <a:cubicBezTo>
                    <a:pt x="2969" y="3871"/>
                    <a:pt x="3053" y="3813"/>
                    <a:pt x="3085" y="3726"/>
                  </a:cubicBezTo>
                  <a:cubicBezTo>
                    <a:pt x="3094" y="3703"/>
                    <a:pt x="3099" y="3677"/>
                    <a:pt x="3099" y="3651"/>
                  </a:cubicBezTo>
                  <a:lnTo>
                    <a:pt x="3099" y="221"/>
                  </a:lnTo>
                  <a:cubicBezTo>
                    <a:pt x="3099" y="101"/>
                    <a:pt x="3001" y="1"/>
                    <a:pt x="2881" y="1"/>
                  </a:cubicBezTo>
                  <a:cubicBezTo>
                    <a:pt x="2880" y="1"/>
                    <a:pt x="2878" y="1"/>
                    <a:pt x="2876" y="1"/>
                  </a:cubicBezTo>
                  <a:lnTo>
                    <a:pt x="224" y="1"/>
                  </a:lnTo>
                  <a:cubicBezTo>
                    <a:pt x="222" y="1"/>
                    <a:pt x="220" y="1"/>
                    <a:pt x="219" y="1"/>
                  </a:cubicBez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64"/>
            <p:cNvSpPr/>
            <p:nvPr/>
          </p:nvSpPr>
          <p:spPr>
            <a:xfrm>
              <a:off x="6697860" y="4708173"/>
              <a:ext cx="21797" cy="44212"/>
            </a:xfrm>
            <a:custGeom>
              <a:rect b="b" l="l" r="r" t="t"/>
              <a:pathLst>
                <a:path extrusionOk="0" h="430" w="212">
                  <a:moveTo>
                    <a:pt x="0" y="1"/>
                  </a:moveTo>
                  <a:lnTo>
                    <a:pt x="0" y="430"/>
                  </a:lnTo>
                  <a:cubicBezTo>
                    <a:pt x="116" y="430"/>
                    <a:pt x="212" y="334"/>
                    <a:pt x="212" y="215"/>
                  </a:cubicBezTo>
                  <a:cubicBezTo>
                    <a:pt x="212" y="96"/>
                    <a:pt x="116" y="1"/>
                    <a:pt x="0"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64"/>
            <p:cNvSpPr/>
            <p:nvPr/>
          </p:nvSpPr>
          <p:spPr>
            <a:xfrm>
              <a:off x="6747932" y="4708173"/>
              <a:ext cx="51306" cy="44314"/>
            </a:xfrm>
            <a:custGeom>
              <a:rect b="b" l="l" r="r" t="t"/>
              <a:pathLst>
                <a:path extrusionOk="0" h="431" w="499">
                  <a:moveTo>
                    <a:pt x="287" y="1"/>
                  </a:moveTo>
                  <a:cubicBezTo>
                    <a:pt x="96" y="1"/>
                    <a:pt x="0" y="233"/>
                    <a:pt x="134" y="366"/>
                  </a:cubicBezTo>
                  <a:cubicBezTo>
                    <a:pt x="178" y="410"/>
                    <a:pt x="232" y="430"/>
                    <a:pt x="285" y="430"/>
                  </a:cubicBezTo>
                  <a:cubicBezTo>
                    <a:pt x="395" y="430"/>
                    <a:pt x="499" y="344"/>
                    <a:pt x="499" y="215"/>
                  </a:cubicBezTo>
                  <a:cubicBezTo>
                    <a:pt x="499" y="96"/>
                    <a:pt x="403" y="1"/>
                    <a:pt x="287"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64"/>
            <p:cNvSpPr/>
            <p:nvPr/>
          </p:nvSpPr>
          <p:spPr>
            <a:xfrm>
              <a:off x="6834915" y="4708173"/>
              <a:ext cx="43903" cy="44212"/>
            </a:xfrm>
            <a:custGeom>
              <a:rect b="b" l="l" r="r" t="t"/>
              <a:pathLst>
                <a:path extrusionOk="0" h="430" w="427">
                  <a:moveTo>
                    <a:pt x="215" y="1"/>
                  </a:moveTo>
                  <a:cubicBezTo>
                    <a:pt x="97" y="1"/>
                    <a:pt x="1" y="96"/>
                    <a:pt x="1" y="215"/>
                  </a:cubicBezTo>
                  <a:cubicBezTo>
                    <a:pt x="1" y="334"/>
                    <a:pt x="97" y="430"/>
                    <a:pt x="215" y="430"/>
                  </a:cubicBezTo>
                  <a:cubicBezTo>
                    <a:pt x="331" y="430"/>
                    <a:pt x="427" y="334"/>
                    <a:pt x="427" y="215"/>
                  </a:cubicBezTo>
                  <a:cubicBezTo>
                    <a:pt x="427" y="96"/>
                    <a:pt x="331" y="1"/>
                    <a:pt x="215"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64"/>
            <p:cNvSpPr/>
            <p:nvPr/>
          </p:nvSpPr>
          <p:spPr>
            <a:xfrm>
              <a:off x="6914495" y="4708173"/>
              <a:ext cx="44212" cy="44212"/>
            </a:xfrm>
            <a:custGeom>
              <a:rect b="b" l="l" r="r" t="t"/>
              <a:pathLst>
                <a:path extrusionOk="0" h="430" w="430">
                  <a:moveTo>
                    <a:pt x="215" y="1"/>
                  </a:moveTo>
                  <a:cubicBezTo>
                    <a:pt x="97" y="1"/>
                    <a:pt x="1" y="96"/>
                    <a:pt x="1" y="215"/>
                  </a:cubicBezTo>
                  <a:cubicBezTo>
                    <a:pt x="1" y="334"/>
                    <a:pt x="97" y="430"/>
                    <a:pt x="215" y="430"/>
                  </a:cubicBezTo>
                  <a:cubicBezTo>
                    <a:pt x="331" y="430"/>
                    <a:pt x="430" y="334"/>
                    <a:pt x="430" y="215"/>
                  </a:cubicBezTo>
                  <a:cubicBezTo>
                    <a:pt x="430" y="96"/>
                    <a:pt x="331" y="1"/>
                    <a:pt x="215"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64"/>
            <p:cNvSpPr/>
            <p:nvPr/>
          </p:nvSpPr>
          <p:spPr>
            <a:xfrm>
              <a:off x="6993253" y="4708173"/>
              <a:ext cx="23031" cy="44314"/>
            </a:xfrm>
            <a:custGeom>
              <a:rect b="b" l="l" r="r" t="t"/>
              <a:pathLst>
                <a:path extrusionOk="0" h="431" w="224">
                  <a:moveTo>
                    <a:pt x="218" y="1"/>
                  </a:moveTo>
                  <a:cubicBezTo>
                    <a:pt x="99" y="1"/>
                    <a:pt x="0" y="95"/>
                    <a:pt x="0" y="215"/>
                  </a:cubicBezTo>
                  <a:cubicBezTo>
                    <a:pt x="0" y="334"/>
                    <a:pt x="96" y="430"/>
                    <a:pt x="213" y="430"/>
                  </a:cubicBezTo>
                  <a:cubicBezTo>
                    <a:pt x="217" y="430"/>
                    <a:pt x="220" y="430"/>
                    <a:pt x="223" y="430"/>
                  </a:cubicBezTo>
                  <a:lnTo>
                    <a:pt x="223" y="1"/>
                  </a:lnTo>
                  <a:cubicBezTo>
                    <a:pt x="222" y="1"/>
                    <a:pt x="220" y="1"/>
                    <a:pt x="218"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64"/>
            <p:cNvSpPr/>
            <p:nvPr/>
          </p:nvSpPr>
          <p:spPr>
            <a:xfrm>
              <a:off x="6697860" y="4786314"/>
              <a:ext cx="21797" cy="44212"/>
            </a:xfrm>
            <a:custGeom>
              <a:rect b="b" l="l" r="r" t="t"/>
              <a:pathLst>
                <a:path extrusionOk="0" h="430" w="212">
                  <a:moveTo>
                    <a:pt x="0" y="0"/>
                  </a:moveTo>
                  <a:lnTo>
                    <a:pt x="0" y="429"/>
                  </a:lnTo>
                  <a:cubicBezTo>
                    <a:pt x="116" y="429"/>
                    <a:pt x="212" y="334"/>
                    <a:pt x="212" y="215"/>
                  </a:cubicBezTo>
                  <a:cubicBezTo>
                    <a:pt x="212" y="96"/>
                    <a:pt x="116" y="0"/>
                    <a:pt x="0"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64"/>
            <p:cNvSpPr/>
            <p:nvPr/>
          </p:nvSpPr>
          <p:spPr>
            <a:xfrm>
              <a:off x="6747932" y="4786314"/>
              <a:ext cx="51306" cy="44212"/>
            </a:xfrm>
            <a:custGeom>
              <a:rect b="b" l="l" r="r" t="t"/>
              <a:pathLst>
                <a:path extrusionOk="0" h="430" w="499">
                  <a:moveTo>
                    <a:pt x="287" y="0"/>
                  </a:moveTo>
                  <a:cubicBezTo>
                    <a:pt x="96" y="0"/>
                    <a:pt x="0" y="232"/>
                    <a:pt x="134" y="366"/>
                  </a:cubicBezTo>
                  <a:cubicBezTo>
                    <a:pt x="178" y="410"/>
                    <a:pt x="232" y="430"/>
                    <a:pt x="285" y="430"/>
                  </a:cubicBezTo>
                  <a:cubicBezTo>
                    <a:pt x="395" y="430"/>
                    <a:pt x="499" y="344"/>
                    <a:pt x="499" y="215"/>
                  </a:cubicBezTo>
                  <a:cubicBezTo>
                    <a:pt x="499" y="96"/>
                    <a:pt x="403" y="0"/>
                    <a:pt x="287"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64"/>
            <p:cNvSpPr/>
            <p:nvPr/>
          </p:nvSpPr>
          <p:spPr>
            <a:xfrm>
              <a:off x="6834915" y="4786314"/>
              <a:ext cx="43903" cy="44212"/>
            </a:xfrm>
            <a:custGeom>
              <a:rect b="b" l="l" r="r" t="t"/>
              <a:pathLst>
                <a:path extrusionOk="0" h="430" w="427">
                  <a:moveTo>
                    <a:pt x="215" y="0"/>
                  </a:moveTo>
                  <a:cubicBezTo>
                    <a:pt x="97" y="0"/>
                    <a:pt x="1" y="96"/>
                    <a:pt x="1" y="215"/>
                  </a:cubicBezTo>
                  <a:cubicBezTo>
                    <a:pt x="1" y="334"/>
                    <a:pt x="97" y="429"/>
                    <a:pt x="215" y="429"/>
                  </a:cubicBezTo>
                  <a:cubicBezTo>
                    <a:pt x="331" y="429"/>
                    <a:pt x="427" y="334"/>
                    <a:pt x="427" y="215"/>
                  </a:cubicBezTo>
                  <a:cubicBezTo>
                    <a:pt x="427" y="96"/>
                    <a:pt x="331" y="0"/>
                    <a:pt x="215"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64"/>
            <p:cNvSpPr/>
            <p:nvPr/>
          </p:nvSpPr>
          <p:spPr>
            <a:xfrm>
              <a:off x="6914495" y="4786314"/>
              <a:ext cx="44212" cy="44212"/>
            </a:xfrm>
            <a:custGeom>
              <a:rect b="b" l="l" r="r" t="t"/>
              <a:pathLst>
                <a:path extrusionOk="0" h="430" w="430">
                  <a:moveTo>
                    <a:pt x="215" y="0"/>
                  </a:moveTo>
                  <a:cubicBezTo>
                    <a:pt x="97" y="0"/>
                    <a:pt x="1" y="96"/>
                    <a:pt x="1" y="215"/>
                  </a:cubicBezTo>
                  <a:cubicBezTo>
                    <a:pt x="1" y="334"/>
                    <a:pt x="97" y="429"/>
                    <a:pt x="215" y="429"/>
                  </a:cubicBezTo>
                  <a:cubicBezTo>
                    <a:pt x="331" y="429"/>
                    <a:pt x="430" y="334"/>
                    <a:pt x="430" y="215"/>
                  </a:cubicBezTo>
                  <a:cubicBezTo>
                    <a:pt x="430" y="96"/>
                    <a:pt x="331" y="0"/>
                    <a:pt x="215"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64"/>
            <p:cNvSpPr/>
            <p:nvPr/>
          </p:nvSpPr>
          <p:spPr>
            <a:xfrm>
              <a:off x="6993253" y="4786314"/>
              <a:ext cx="23031" cy="44212"/>
            </a:xfrm>
            <a:custGeom>
              <a:rect b="b" l="l" r="r" t="t"/>
              <a:pathLst>
                <a:path extrusionOk="0" h="430" w="224">
                  <a:moveTo>
                    <a:pt x="218" y="0"/>
                  </a:moveTo>
                  <a:cubicBezTo>
                    <a:pt x="99" y="0"/>
                    <a:pt x="0" y="95"/>
                    <a:pt x="0" y="215"/>
                  </a:cubicBezTo>
                  <a:cubicBezTo>
                    <a:pt x="0" y="333"/>
                    <a:pt x="96" y="430"/>
                    <a:pt x="213" y="430"/>
                  </a:cubicBezTo>
                  <a:cubicBezTo>
                    <a:pt x="217" y="430"/>
                    <a:pt x="220" y="430"/>
                    <a:pt x="223" y="429"/>
                  </a:cubicBezTo>
                  <a:lnTo>
                    <a:pt x="223" y="0"/>
                  </a:lnTo>
                  <a:cubicBezTo>
                    <a:pt x="222" y="0"/>
                    <a:pt x="220" y="0"/>
                    <a:pt x="218"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4"/>
            <p:cNvSpPr/>
            <p:nvPr/>
          </p:nvSpPr>
          <p:spPr>
            <a:xfrm>
              <a:off x="6697860" y="4864352"/>
              <a:ext cx="21797" cy="44212"/>
            </a:xfrm>
            <a:custGeom>
              <a:rect b="b" l="l" r="r" t="t"/>
              <a:pathLst>
                <a:path extrusionOk="0" h="430" w="212">
                  <a:moveTo>
                    <a:pt x="0" y="1"/>
                  </a:moveTo>
                  <a:lnTo>
                    <a:pt x="0" y="430"/>
                  </a:lnTo>
                  <a:cubicBezTo>
                    <a:pt x="116" y="430"/>
                    <a:pt x="212" y="334"/>
                    <a:pt x="212" y="215"/>
                  </a:cubicBezTo>
                  <a:cubicBezTo>
                    <a:pt x="212" y="97"/>
                    <a:pt x="116" y="1"/>
                    <a:pt x="0"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64"/>
            <p:cNvSpPr/>
            <p:nvPr/>
          </p:nvSpPr>
          <p:spPr>
            <a:xfrm>
              <a:off x="6747932" y="4864352"/>
              <a:ext cx="51306" cy="44314"/>
            </a:xfrm>
            <a:custGeom>
              <a:rect b="b" l="l" r="r" t="t"/>
              <a:pathLst>
                <a:path extrusionOk="0" h="431" w="499">
                  <a:moveTo>
                    <a:pt x="287" y="1"/>
                  </a:moveTo>
                  <a:cubicBezTo>
                    <a:pt x="96" y="1"/>
                    <a:pt x="0" y="233"/>
                    <a:pt x="134" y="366"/>
                  </a:cubicBezTo>
                  <a:cubicBezTo>
                    <a:pt x="178" y="410"/>
                    <a:pt x="232" y="430"/>
                    <a:pt x="285" y="430"/>
                  </a:cubicBezTo>
                  <a:cubicBezTo>
                    <a:pt x="395" y="430"/>
                    <a:pt x="499" y="345"/>
                    <a:pt x="499" y="215"/>
                  </a:cubicBezTo>
                  <a:cubicBezTo>
                    <a:pt x="499" y="97"/>
                    <a:pt x="403" y="1"/>
                    <a:pt x="287"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4"/>
            <p:cNvSpPr/>
            <p:nvPr/>
          </p:nvSpPr>
          <p:spPr>
            <a:xfrm>
              <a:off x="6834915" y="4864352"/>
              <a:ext cx="43903" cy="44212"/>
            </a:xfrm>
            <a:custGeom>
              <a:rect b="b" l="l" r="r" t="t"/>
              <a:pathLst>
                <a:path extrusionOk="0" h="430" w="427">
                  <a:moveTo>
                    <a:pt x="215" y="1"/>
                  </a:moveTo>
                  <a:cubicBezTo>
                    <a:pt x="97" y="1"/>
                    <a:pt x="1" y="97"/>
                    <a:pt x="1" y="215"/>
                  </a:cubicBezTo>
                  <a:cubicBezTo>
                    <a:pt x="1" y="334"/>
                    <a:pt x="97" y="430"/>
                    <a:pt x="215" y="430"/>
                  </a:cubicBezTo>
                  <a:cubicBezTo>
                    <a:pt x="331" y="430"/>
                    <a:pt x="427" y="334"/>
                    <a:pt x="427" y="215"/>
                  </a:cubicBezTo>
                  <a:cubicBezTo>
                    <a:pt x="427" y="97"/>
                    <a:pt x="331" y="1"/>
                    <a:pt x="215"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4"/>
            <p:cNvSpPr/>
            <p:nvPr/>
          </p:nvSpPr>
          <p:spPr>
            <a:xfrm>
              <a:off x="6914495" y="4864352"/>
              <a:ext cx="44212" cy="44212"/>
            </a:xfrm>
            <a:custGeom>
              <a:rect b="b" l="l" r="r" t="t"/>
              <a:pathLst>
                <a:path extrusionOk="0" h="430" w="430">
                  <a:moveTo>
                    <a:pt x="215" y="1"/>
                  </a:moveTo>
                  <a:cubicBezTo>
                    <a:pt x="97" y="1"/>
                    <a:pt x="1" y="97"/>
                    <a:pt x="1" y="215"/>
                  </a:cubicBezTo>
                  <a:cubicBezTo>
                    <a:pt x="1" y="334"/>
                    <a:pt x="97" y="430"/>
                    <a:pt x="215" y="430"/>
                  </a:cubicBezTo>
                  <a:cubicBezTo>
                    <a:pt x="331" y="430"/>
                    <a:pt x="430" y="334"/>
                    <a:pt x="430" y="215"/>
                  </a:cubicBezTo>
                  <a:cubicBezTo>
                    <a:pt x="430" y="97"/>
                    <a:pt x="331" y="1"/>
                    <a:pt x="215"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4"/>
            <p:cNvSpPr/>
            <p:nvPr/>
          </p:nvSpPr>
          <p:spPr>
            <a:xfrm>
              <a:off x="6993253" y="4864352"/>
              <a:ext cx="23031" cy="44314"/>
            </a:xfrm>
            <a:custGeom>
              <a:rect b="b" l="l" r="r" t="t"/>
              <a:pathLst>
                <a:path extrusionOk="0" h="431" w="224">
                  <a:moveTo>
                    <a:pt x="218" y="1"/>
                  </a:moveTo>
                  <a:cubicBezTo>
                    <a:pt x="99" y="1"/>
                    <a:pt x="0" y="95"/>
                    <a:pt x="0" y="215"/>
                  </a:cubicBezTo>
                  <a:cubicBezTo>
                    <a:pt x="0" y="334"/>
                    <a:pt x="96" y="430"/>
                    <a:pt x="213" y="430"/>
                  </a:cubicBezTo>
                  <a:cubicBezTo>
                    <a:pt x="217" y="430"/>
                    <a:pt x="220" y="430"/>
                    <a:pt x="223" y="430"/>
                  </a:cubicBezTo>
                  <a:lnTo>
                    <a:pt x="223" y="1"/>
                  </a:lnTo>
                  <a:cubicBezTo>
                    <a:pt x="222" y="1"/>
                    <a:pt x="220" y="1"/>
                    <a:pt x="218"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4"/>
            <p:cNvSpPr/>
            <p:nvPr/>
          </p:nvSpPr>
          <p:spPr>
            <a:xfrm>
              <a:off x="6697860" y="4942493"/>
              <a:ext cx="21797" cy="44212"/>
            </a:xfrm>
            <a:custGeom>
              <a:rect b="b" l="l" r="r" t="t"/>
              <a:pathLst>
                <a:path extrusionOk="0" h="430" w="212">
                  <a:moveTo>
                    <a:pt x="0" y="0"/>
                  </a:moveTo>
                  <a:lnTo>
                    <a:pt x="0" y="429"/>
                  </a:lnTo>
                  <a:cubicBezTo>
                    <a:pt x="116" y="429"/>
                    <a:pt x="212" y="334"/>
                    <a:pt x="212" y="215"/>
                  </a:cubicBezTo>
                  <a:cubicBezTo>
                    <a:pt x="212" y="96"/>
                    <a:pt x="116" y="0"/>
                    <a:pt x="0"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4"/>
            <p:cNvSpPr/>
            <p:nvPr/>
          </p:nvSpPr>
          <p:spPr>
            <a:xfrm>
              <a:off x="6747932" y="4942493"/>
              <a:ext cx="51306" cy="44212"/>
            </a:xfrm>
            <a:custGeom>
              <a:rect b="b" l="l" r="r" t="t"/>
              <a:pathLst>
                <a:path extrusionOk="0" h="430" w="499">
                  <a:moveTo>
                    <a:pt x="287" y="0"/>
                  </a:moveTo>
                  <a:cubicBezTo>
                    <a:pt x="96" y="0"/>
                    <a:pt x="0" y="232"/>
                    <a:pt x="134" y="366"/>
                  </a:cubicBezTo>
                  <a:cubicBezTo>
                    <a:pt x="178" y="410"/>
                    <a:pt x="232" y="430"/>
                    <a:pt x="285" y="430"/>
                  </a:cubicBezTo>
                  <a:cubicBezTo>
                    <a:pt x="395" y="430"/>
                    <a:pt x="499" y="344"/>
                    <a:pt x="499" y="215"/>
                  </a:cubicBezTo>
                  <a:cubicBezTo>
                    <a:pt x="499" y="96"/>
                    <a:pt x="403" y="0"/>
                    <a:pt x="287"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64"/>
            <p:cNvSpPr/>
            <p:nvPr/>
          </p:nvSpPr>
          <p:spPr>
            <a:xfrm>
              <a:off x="6827512" y="4942493"/>
              <a:ext cx="51306" cy="44212"/>
            </a:xfrm>
            <a:custGeom>
              <a:rect b="b" l="l" r="r" t="t"/>
              <a:pathLst>
                <a:path extrusionOk="0" h="430" w="499">
                  <a:moveTo>
                    <a:pt x="287" y="0"/>
                  </a:moveTo>
                  <a:cubicBezTo>
                    <a:pt x="96" y="0"/>
                    <a:pt x="0" y="232"/>
                    <a:pt x="134" y="366"/>
                  </a:cubicBezTo>
                  <a:cubicBezTo>
                    <a:pt x="178" y="410"/>
                    <a:pt x="232" y="430"/>
                    <a:pt x="285" y="430"/>
                  </a:cubicBezTo>
                  <a:cubicBezTo>
                    <a:pt x="395" y="430"/>
                    <a:pt x="499" y="344"/>
                    <a:pt x="499" y="215"/>
                  </a:cubicBezTo>
                  <a:cubicBezTo>
                    <a:pt x="499" y="96"/>
                    <a:pt x="403" y="0"/>
                    <a:pt x="287"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64"/>
            <p:cNvSpPr/>
            <p:nvPr/>
          </p:nvSpPr>
          <p:spPr>
            <a:xfrm>
              <a:off x="6907092" y="4942493"/>
              <a:ext cx="51614" cy="44314"/>
            </a:xfrm>
            <a:custGeom>
              <a:rect b="b" l="l" r="r" t="t"/>
              <a:pathLst>
                <a:path extrusionOk="0" h="431" w="502">
                  <a:moveTo>
                    <a:pt x="287" y="0"/>
                  </a:moveTo>
                  <a:cubicBezTo>
                    <a:pt x="96" y="0"/>
                    <a:pt x="0" y="232"/>
                    <a:pt x="134" y="369"/>
                  </a:cubicBezTo>
                  <a:cubicBezTo>
                    <a:pt x="178" y="411"/>
                    <a:pt x="231" y="431"/>
                    <a:pt x="284" y="431"/>
                  </a:cubicBezTo>
                  <a:cubicBezTo>
                    <a:pt x="395" y="431"/>
                    <a:pt x="502" y="345"/>
                    <a:pt x="502" y="215"/>
                  </a:cubicBezTo>
                  <a:cubicBezTo>
                    <a:pt x="499" y="96"/>
                    <a:pt x="403" y="0"/>
                    <a:pt x="287"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64"/>
            <p:cNvSpPr/>
            <p:nvPr/>
          </p:nvSpPr>
          <p:spPr>
            <a:xfrm>
              <a:off x="6993253" y="4942493"/>
              <a:ext cx="23031" cy="44212"/>
            </a:xfrm>
            <a:custGeom>
              <a:rect b="b" l="l" r="r" t="t"/>
              <a:pathLst>
                <a:path extrusionOk="0" h="430" w="224">
                  <a:moveTo>
                    <a:pt x="218" y="0"/>
                  </a:moveTo>
                  <a:cubicBezTo>
                    <a:pt x="99" y="0"/>
                    <a:pt x="0" y="95"/>
                    <a:pt x="0" y="215"/>
                  </a:cubicBezTo>
                  <a:cubicBezTo>
                    <a:pt x="0" y="333"/>
                    <a:pt x="96" y="430"/>
                    <a:pt x="213" y="430"/>
                  </a:cubicBezTo>
                  <a:cubicBezTo>
                    <a:pt x="217" y="430"/>
                    <a:pt x="220" y="430"/>
                    <a:pt x="223" y="429"/>
                  </a:cubicBezTo>
                  <a:lnTo>
                    <a:pt x="223" y="0"/>
                  </a:lnTo>
                  <a:cubicBezTo>
                    <a:pt x="222" y="0"/>
                    <a:pt x="220" y="0"/>
                    <a:pt x="218" y="0"/>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64"/>
            <p:cNvSpPr/>
            <p:nvPr/>
          </p:nvSpPr>
          <p:spPr>
            <a:xfrm>
              <a:off x="6697551" y="5020531"/>
              <a:ext cx="22106" cy="44314"/>
            </a:xfrm>
            <a:custGeom>
              <a:rect b="b" l="l" r="r" t="t"/>
              <a:pathLst>
                <a:path extrusionOk="0" h="431" w="215">
                  <a:moveTo>
                    <a:pt x="3" y="1"/>
                  </a:moveTo>
                  <a:lnTo>
                    <a:pt x="3" y="352"/>
                  </a:lnTo>
                  <a:cubicBezTo>
                    <a:pt x="0" y="378"/>
                    <a:pt x="6" y="404"/>
                    <a:pt x="15" y="430"/>
                  </a:cubicBezTo>
                  <a:cubicBezTo>
                    <a:pt x="128" y="421"/>
                    <a:pt x="215" y="329"/>
                    <a:pt x="215" y="215"/>
                  </a:cubicBezTo>
                  <a:cubicBezTo>
                    <a:pt x="215" y="97"/>
                    <a:pt x="119" y="1"/>
                    <a:pt x="3"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64"/>
            <p:cNvSpPr/>
            <p:nvPr/>
          </p:nvSpPr>
          <p:spPr>
            <a:xfrm>
              <a:off x="6747932" y="5020531"/>
              <a:ext cx="51306" cy="44314"/>
            </a:xfrm>
            <a:custGeom>
              <a:rect b="b" l="l" r="r" t="t"/>
              <a:pathLst>
                <a:path extrusionOk="0" h="431" w="499">
                  <a:moveTo>
                    <a:pt x="287" y="1"/>
                  </a:moveTo>
                  <a:cubicBezTo>
                    <a:pt x="96" y="1"/>
                    <a:pt x="0" y="233"/>
                    <a:pt x="134" y="366"/>
                  </a:cubicBezTo>
                  <a:cubicBezTo>
                    <a:pt x="178" y="410"/>
                    <a:pt x="232" y="430"/>
                    <a:pt x="285" y="430"/>
                  </a:cubicBezTo>
                  <a:cubicBezTo>
                    <a:pt x="395" y="430"/>
                    <a:pt x="499" y="345"/>
                    <a:pt x="499" y="215"/>
                  </a:cubicBezTo>
                  <a:cubicBezTo>
                    <a:pt x="499" y="97"/>
                    <a:pt x="403" y="1"/>
                    <a:pt x="287"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64"/>
            <p:cNvSpPr/>
            <p:nvPr/>
          </p:nvSpPr>
          <p:spPr>
            <a:xfrm>
              <a:off x="6827512" y="5020531"/>
              <a:ext cx="51306" cy="44314"/>
            </a:xfrm>
            <a:custGeom>
              <a:rect b="b" l="l" r="r" t="t"/>
              <a:pathLst>
                <a:path extrusionOk="0" h="431" w="499">
                  <a:moveTo>
                    <a:pt x="287" y="1"/>
                  </a:moveTo>
                  <a:cubicBezTo>
                    <a:pt x="96" y="1"/>
                    <a:pt x="0" y="233"/>
                    <a:pt x="134" y="366"/>
                  </a:cubicBezTo>
                  <a:cubicBezTo>
                    <a:pt x="178" y="410"/>
                    <a:pt x="232" y="430"/>
                    <a:pt x="285" y="430"/>
                  </a:cubicBezTo>
                  <a:cubicBezTo>
                    <a:pt x="395" y="430"/>
                    <a:pt x="499" y="345"/>
                    <a:pt x="499" y="215"/>
                  </a:cubicBezTo>
                  <a:cubicBezTo>
                    <a:pt x="499" y="97"/>
                    <a:pt x="403" y="1"/>
                    <a:pt x="287"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64"/>
            <p:cNvSpPr/>
            <p:nvPr/>
          </p:nvSpPr>
          <p:spPr>
            <a:xfrm>
              <a:off x="6907092" y="5020531"/>
              <a:ext cx="51614" cy="44417"/>
            </a:xfrm>
            <a:custGeom>
              <a:rect b="b" l="l" r="r" t="t"/>
              <a:pathLst>
                <a:path extrusionOk="0" h="432" w="502">
                  <a:moveTo>
                    <a:pt x="287" y="1"/>
                  </a:moveTo>
                  <a:cubicBezTo>
                    <a:pt x="96" y="1"/>
                    <a:pt x="0" y="233"/>
                    <a:pt x="134" y="369"/>
                  </a:cubicBezTo>
                  <a:cubicBezTo>
                    <a:pt x="178" y="412"/>
                    <a:pt x="231" y="431"/>
                    <a:pt x="284" y="431"/>
                  </a:cubicBezTo>
                  <a:cubicBezTo>
                    <a:pt x="395" y="431"/>
                    <a:pt x="502" y="345"/>
                    <a:pt x="502" y="215"/>
                  </a:cubicBezTo>
                  <a:cubicBezTo>
                    <a:pt x="499" y="97"/>
                    <a:pt x="403" y="1"/>
                    <a:pt x="287"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64"/>
            <p:cNvSpPr/>
            <p:nvPr/>
          </p:nvSpPr>
          <p:spPr>
            <a:xfrm>
              <a:off x="6986158" y="5020839"/>
              <a:ext cx="30126" cy="44006"/>
            </a:xfrm>
            <a:custGeom>
              <a:rect b="b" l="l" r="r" t="t"/>
              <a:pathLst>
                <a:path extrusionOk="0" h="428" w="293">
                  <a:moveTo>
                    <a:pt x="290" y="1"/>
                  </a:moveTo>
                  <a:cubicBezTo>
                    <a:pt x="14" y="1"/>
                    <a:pt x="1" y="413"/>
                    <a:pt x="278" y="427"/>
                  </a:cubicBezTo>
                  <a:cubicBezTo>
                    <a:pt x="287" y="404"/>
                    <a:pt x="292" y="378"/>
                    <a:pt x="292" y="352"/>
                  </a:cubicBezTo>
                  <a:lnTo>
                    <a:pt x="292" y="1"/>
                  </a:lnTo>
                  <a:cubicBezTo>
                    <a:pt x="291" y="1"/>
                    <a:pt x="291" y="1"/>
                    <a:pt x="290" y="1"/>
                  </a:cubicBezTo>
                  <a:close/>
                </a:path>
              </a:pathLst>
            </a:custGeom>
            <a:solidFill>
              <a:srgbClr val="AD2A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64"/>
            <p:cNvSpPr/>
            <p:nvPr/>
          </p:nvSpPr>
          <p:spPr>
            <a:xfrm>
              <a:off x="6798929" y="3432112"/>
              <a:ext cx="1020978" cy="1010696"/>
            </a:xfrm>
            <a:custGeom>
              <a:rect b="b" l="l" r="r" t="t"/>
              <a:pathLst>
                <a:path extrusionOk="0" h="9830" w="9930">
                  <a:moveTo>
                    <a:pt x="4964" y="0"/>
                  </a:moveTo>
                  <a:cubicBezTo>
                    <a:pt x="4934" y="0"/>
                    <a:pt x="4904" y="0"/>
                    <a:pt x="4873" y="1"/>
                  </a:cubicBezTo>
                  <a:cubicBezTo>
                    <a:pt x="2160" y="50"/>
                    <a:pt x="0" y="2291"/>
                    <a:pt x="52" y="5005"/>
                  </a:cubicBezTo>
                  <a:cubicBezTo>
                    <a:pt x="101" y="7691"/>
                    <a:pt x="2292" y="9830"/>
                    <a:pt x="4965" y="9830"/>
                  </a:cubicBezTo>
                  <a:cubicBezTo>
                    <a:pt x="4995" y="9830"/>
                    <a:pt x="5026" y="9829"/>
                    <a:pt x="5056" y="9829"/>
                  </a:cubicBezTo>
                  <a:cubicBezTo>
                    <a:pt x="7770" y="9779"/>
                    <a:pt x="9929" y="7538"/>
                    <a:pt x="9880" y="4825"/>
                  </a:cubicBezTo>
                  <a:cubicBezTo>
                    <a:pt x="9828" y="2142"/>
                    <a:pt x="7637" y="0"/>
                    <a:pt x="4964" y="0"/>
                  </a:cubicBez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64"/>
            <p:cNvSpPr/>
            <p:nvPr/>
          </p:nvSpPr>
          <p:spPr>
            <a:xfrm>
              <a:off x="6758933" y="3389854"/>
              <a:ext cx="559944" cy="559224"/>
            </a:xfrm>
            <a:custGeom>
              <a:rect b="b" l="l" r="r" t="t"/>
              <a:pathLst>
                <a:path extrusionOk="0" h="5439" w="5446">
                  <a:moveTo>
                    <a:pt x="5396" y="0"/>
                  </a:moveTo>
                  <a:cubicBezTo>
                    <a:pt x="2421" y="0"/>
                    <a:pt x="1" y="2421"/>
                    <a:pt x="1" y="5395"/>
                  </a:cubicBezTo>
                  <a:cubicBezTo>
                    <a:pt x="1" y="5419"/>
                    <a:pt x="21" y="5439"/>
                    <a:pt x="44" y="5439"/>
                  </a:cubicBezTo>
                  <a:cubicBezTo>
                    <a:pt x="67" y="5439"/>
                    <a:pt x="85" y="5419"/>
                    <a:pt x="85" y="5395"/>
                  </a:cubicBezTo>
                  <a:cubicBezTo>
                    <a:pt x="85" y="2467"/>
                    <a:pt x="2468" y="87"/>
                    <a:pt x="5396" y="87"/>
                  </a:cubicBezTo>
                  <a:cubicBezTo>
                    <a:pt x="5445" y="81"/>
                    <a:pt x="5445" y="6"/>
                    <a:pt x="5396" y="0"/>
                  </a:cubicBez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64"/>
            <p:cNvSpPr/>
            <p:nvPr/>
          </p:nvSpPr>
          <p:spPr>
            <a:xfrm>
              <a:off x="6855478" y="3539556"/>
              <a:ext cx="904177" cy="799303"/>
            </a:xfrm>
            <a:custGeom>
              <a:rect b="b" l="l" r="r" t="t"/>
              <a:pathLst>
                <a:path extrusionOk="0" h="7774" w="8794">
                  <a:moveTo>
                    <a:pt x="4397" y="1"/>
                  </a:moveTo>
                  <a:cubicBezTo>
                    <a:pt x="3931" y="1"/>
                    <a:pt x="3457" y="85"/>
                    <a:pt x="2996" y="263"/>
                  </a:cubicBezTo>
                  <a:cubicBezTo>
                    <a:pt x="995" y="1037"/>
                    <a:pt x="1" y="3287"/>
                    <a:pt x="775" y="5287"/>
                  </a:cubicBezTo>
                  <a:cubicBezTo>
                    <a:pt x="1371" y="6828"/>
                    <a:pt x="2842" y="7773"/>
                    <a:pt x="4400" y="7773"/>
                  </a:cubicBezTo>
                  <a:cubicBezTo>
                    <a:pt x="4866" y="7773"/>
                    <a:pt x="5339" y="7689"/>
                    <a:pt x="5799" y="7511"/>
                  </a:cubicBezTo>
                  <a:cubicBezTo>
                    <a:pt x="7799" y="6737"/>
                    <a:pt x="8794" y="4487"/>
                    <a:pt x="8020" y="2484"/>
                  </a:cubicBezTo>
                  <a:cubicBezTo>
                    <a:pt x="7424" y="944"/>
                    <a:pt x="5956" y="1"/>
                    <a:pt x="439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64"/>
            <p:cNvSpPr/>
            <p:nvPr/>
          </p:nvSpPr>
          <p:spPr>
            <a:xfrm>
              <a:off x="6994384" y="3644737"/>
              <a:ext cx="640142" cy="587088"/>
            </a:xfrm>
            <a:custGeom>
              <a:rect b="b" l="l" r="r" t="t"/>
              <a:pathLst>
                <a:path extrusionOk="0" h="5710" w="6226">
                  <a:moveTo>
                    <a:pt x="3054" y="0"/>
                  </a:moveTo>
                  <a:cubicBezTo>
                    <a:pt x="2032" y="0"/>
                    <a:pt x="1076" y="549"/>
                    <a:pt x="566" y="1455"/>
                  </a:cubicBezTo>
                  <a:cubicBezTo>
                    <a:pt x="1" y="2461"/>
                    <a:pt x="97" y="3711"/>
                    <a:pt x="810" y="4618"/>
                  </a:cubicBezTo>
                  <a:cubicBezTo>
                    <a:pt x="1360" y="5318"/>
                    <a:pt x="2193" y="5709"/>
                    <a:pt x="3056" y="5709"/>
                  </a:cubicBezTo>
                  <a:cubicBezTo>
                    <a:pt x="3312" y="5709"/>
                    <a:pt x="3570" y="5675"/>
                    <a:pt x="3825" y="5604"/>
                  </a:cubicBezTo>
                  <a:cubicBezTo>
                    <a:pt x="5341" y="5175"/>
                    <a:pt x="6225" y="3601"/>
                    <a:pt x="5802" y="2084"/>
                  </a:cubicBezTo>
                  <a:cubicBezTo>
                    <a:pt x="5489" y="971"/>
                    <a:pt x="4541" y="156"/>
                    <a:pt x="3393" y="20"/>
                  </a:cubicBezTo>
                  <a:cubicBezTo>
                    <a:pt x="3279" y="7"/>
                    <a:pt x="3166" y="0"/>
                    <a:pt x="3054" y="0"/>
                  </a:cubicBez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64"/>
            <p:cNvSpPr/>
            <p:nvPr/>
          </p:nvSpPr>
          <p:spPr>
            <a:xfrm>
              <a:off x="7107996" y="3750639"/>
              <a:ext cx="409008" cy="375078"/>
            </a:xfrm>
            <a:custGeom>
              <a:rect b="b" l="l" r="r" t="t"/>
              <a:pathLst>
                <a:path extrusionOk="0" h="3648" w="3978">
                  <a:moveTo>
                    <a:pt x="1951" y="1"/>
                  </a:moveTo>
                  <a:cubicBezTo>
                    <a:pt x="1298" y="1"/>
                    <a:pt x="687" y="352"/>
                    <a:pt x="360" y="930"/>
                  </a:cubicBezTo>
                  <a:cubicBezTo>
                    <a:pt x="0" y="1573"/>
                    <a:pt x="61" y="2370"/>
                    <a:pt x="516" y="2950"/>
                  </a:cubicBezTo>
                  <a:cubicBezTo>
                    <a:pt x="867" y="3397"/>
                    <a:pt x="1398" y="3648"/>
                    <a:pt x="1950" y="3648"/>
                  </a:cubicBezTo>
                  <a:cubicBezTo>
                    <a:pt x="2114" y="3648"/>
                    <a:pt x="2281" y="3625"/>
                    <a:pt x="2444" y="3579"/>
                  </a:cubicBezTo>
                  <a:cubicBezTo>
                    <a:pt x="3413" y="3307"/>
                    <a:pt x="3978" y="2301"/>
                    <a:pt x="3705" y="1333"/>
                  </a:cubicBezTo>
                  <a:cubicBezTo>
                    <a:pt x="3508" y="622"/>
                    <a:pt x="2899" y="101"/>
                    <a:pt x="2166" y="14"/>
                  </a:cubicBezTo>
                  <a:cubicBezTo>
                    <a:pt x="2094" y="5"/>
                    <a:pt x="2022" y="1"/>
                    <a:pt x="195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64"/>
            <p:cNvSpPr/>
            <p:nvPr/>
          </p:nvSpPr>
          <p:spPr>
            <a:xfrm>
              <a:off x="7205569" y="3856540"/>
              <a:ext cx="193400" cy="163480"/>
            </a:xfrm>
            <a:custGeom>
              <a:rect b="b" l="l" r="r" t="t"/>
              <a:pathLst>
                <a:path extrusionOk="0" h="1590" w="1881">
                  <a:moveTo>
                    <a:pt x="996" y="1"/>
                  </a:moveTo>
                  <a:cubicBezTo>
                    <a:pt x="730" y="1"/>
                    <a:pt x="463" y="131"/>
                    <a:pt x="310" y="404"/>
                  </a:cubicBezTo>
                  <a:cubicBezTo>
                    <a:pt x="0" y="953"/>
                    <a:pt x="417" y="1589"/>
                    <a:pt x="992" y="1589"/>
                  </a:cubicBezTo>
                  <a:cubicBezTo>
                    <a:pt x="1064" y="1589"/>
                    <a:pt x="1138" y="1579"/>
                    <a:pt x="1214" y="1558"/>
                  </a:cubicBezTo>
                  <a:cubicBezTo>
                    <a:pt x="1634" y="1439"/>
                    <a:pt x="1881" y="1001"/>
                    <a:pt x="1765" y="581"/>
                  </a:cubicBezTo>
                  <a:cubicBezTo>
                    <a:pt x="1659" y="203"/>
                    <a:pt x="1328" y="1"/>
                    <a:pt x="996" y="1"/>
                  </a:cubicBez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64"/>
            <p:cNvSpPr/>
            <p:nvPr/>
          </p:nvSpPr>
          <p:spPr>
            <a:xfrm>
              <a:off x="7304993" y="3471285"/>
              <a:ext cx="585648" cy="480261"/>
            </a:xfrm>
            <a:custGeom>
              <a:rect b="b" l="l" r="r" t="t"/>
              <a:pathLst>
                <a:path extrusionOk="0" h="4671" w="5696">
                  <a:moveTo>
                    <a:pt x="4402" y="1"/>
                  </a:moveTo>
                  <a:cubicBezTo>
                    <a:pt x="4346" y="1"/>
                    <a:pt x="4290" y="35"/>
                    <a:pt x="4280" y="110"/>
                  </a:cubicBezTo>
                  <a:lnTo>
                    <a:pt x="4085" y="1391"/>
                  </a:lnTo>
                  <a:lnTo>
                    <a:pt x="3627" y="1727"/>
                  </a:lnTo>
                  <a:lnTo>
                    <a:pt x="3787" y="693"/>
                  </a:lnTo>
                  <a:cubicBezTo>
                    <a:pt x="3804" y="598"/>
                    <a:pt x="3732" y="543"/>
                    <a:pt x="3660" y="543"/>
                  </a:cubicBezTo>
                  <a:cubicBezTo>
                    <a:pt x="3602" y="543"/>
                    <a:pt x="3545" y="579"/>
                    <a:pt x="3538" y="658"/>
                  </a:cubicBezTo>
                  <a:lnTo>
                    <a:pt x="3340" y="1939"/>
                  </a:lnTo>
                  <a:lnTo>
                    <a:pt x="2766" y="2362"/>
                  </a:lnTo>
                  <a:lnTo>
                    <a:pt x="2766" y="2362"/>
                  </a:lnTo>
                  <a:lnTo>
                    <a:pt x="2923" y="1327"/>
                  </a:lnTo>
                  <a:cubicBezTo>
                    <a:pt x="2937" y="1235"/>
                    <a:pt x="2867" y="1183"/>
                    <a:pt x="2797" y="1183"/>
                  </a:cubicBezTo>
                  <a:cubicBezTo>
                    <a:pt x="2741" y="1183"/>
                    <a:pt x="2685" y="1216"/>
                    <a:pt x="2674" y="1290"/>
                  </a:cubicBezTo>
                  <a:lnTo>
                    <a:pt x="2479" y="2571"/>
                  </a:lnTo>
                  <a:lnTo>
                    <a:pt x="53" y="4357"/>
                  </a:lnTo>
                  <a:cubicBezTo>
                    <a:pt x="1" y="4499"/>
                    <a:pt x="18" y="4589"/>
                    <a:pt x="53" y="4670"/>
                  </a:cubicBezTo>
                  <a:lnTo>
                    <a:pt x="2656" y="2757"/>
                  </a:lnTo>
                  <a:lnTo>
                    <a:pt x="3891" y="2945"/>
                  </a:lnTo>
                  <a:cubicBezTo>
                    <a:pt x="3899" y="2946"/>
                    <a:pt x="3907" y="2947"/>
                    <a:pt x="3915" y="2947"/>
                  </a:cubicBezTo>
                  <a:cubicBezTo>
                    <a:pt x="4063" y="2947"/>
                    <a:pt x="4089" y="2718"/>
                    <a:pt x="3929" y="2696"/>
                  </a:cubicBezTo>
                  <a:lnTo>
                    <a:pt x="2940" y="2545"/>
                  </a:lnTo>
                  <a:lnTo>
                    <a:pt x="3517" y="2122"/>
                  </a:lnTo>
                  <a:lnTo>
                    <a:pt x="4755" y="2310"/>
                  </a:lnTo>
                  <a:cubicBezTo>
                    <a:pt x="4760" y="2311"/>
                    <a:pt x="4764" y="2311"/>
                    <a:pt x="4769" y="2311"/>
                  </a:cubicBezTo>
                  <a:cubicBezTo>
                    <a:pt x="4914" y="2311"/>
                    <a:pt x="4942" y="2092"/>
                    <a:pt x="4790" y="2061"/>
                  </a:cubicBezTo>
                  <a:lnTo>
                    <a:pt x="3801" y="1910"/>
                  </a:lnTo>
                  <a:lnTo>
                    <a:pt x="4256" y="1577"/>
                  </a:lnTo>
                  <a:lnTo>
                    <a:pt x="5494" y="1762"/>
                  </a:lnTo>
                  <a:cubicBezTo>
                    <a:pt x="5505" y="1764"/>
                    <a:pt x="5515" y="1765"/>
                    <a:pt x="5525" y="1765"/>
                  </a:cubicBezTo>
                  <a:cubicBezTo>
                    <a:pt x="5670" y="1765"/>
                    <a:pt x="5695" y="1532"/>
                    <a:pt x="5532" y="1516"/>
                  </a:cubicBezTo>
                  <a:lnTo>
                    <a:pt x="4346" y="1333"/>
                  </a:lnTo>
                  <a:lnTo>
                    <a:pt x="4529" y="147"/>
                  </a:lnTo>
                  <a:cubicBezTo>
                    <a:pt x="4543" y="54"/>
                    <a:pt x="4472" y="1"/>
                    <a:pt x="4402"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64"/>
            <p:cNvSpPr/>
            <p:nvPr/>
          </p:nvSpPr>
          <p:spPr>
            <a:xfrm>
              <a:off x="5873680" y="2944245"/>
              <a:ext cx="1184046" cy="244808"/>
            </a:xfrm>
            <a:custGeom>
              <a:rect b="b" l="l" r="r" t="t"/>
              <a:pathLst>
                <a:path extrusionOk="0" h="2381" w="11516">
                  <a:moveTo>
                    <a:pt x="342" y="0"/>
                  </a:moveTo>
                  <a:cubicBezTo>
                    <a:pt x="151" y="0"/>
                    <a:pt x="0" y="154"/>
                    <a:pt x="0" y="342"/>
                  </a:cubicBezTo>
                  <a:lnTo>
                    <a:pt x="0" y="2038"/>
                  </a:lnTo>
                  <a:cubicBezTo>
                    <a:pt x="0" y="2227"/>
                    <a:pt x="151" y="2380"/>
                    <a:pt x="342" y="2380"/>
                  </a:cubicBezTo>
                  <a:lnTo>
                    <a:pt x="11173" y="2380"/>
                  </a:lnTo>
                  <a:cubicBezTo>
                    <a:pt x="11362" y="2380"/>
                    <a:pt x="11515" y="2227"/>
                    <a:pt x="11515" y="2038"/>
                  </a:cubicBezTo>
                  <a:lnTo>
                    <a:pt x="11515" y="342"/>
                  </a:lnTo>
                  <a:cubicBezTo>
                    <a:pt x="11515" y="154"/>
                    <a:pt x="11362" y="0"/>
                    <a:pt x="11173"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64"/>
            <p:cNvSpPr/>
            <p:nvPr/>
          </p:nvSpPr>
          <p:spPr>
            <a:xfrm>
              <a:off x="5924369" y="3188950"/>
              <a:ext cx="88937" cy="100658"/>
            </a:xfrm>
            <a:custGeom>
              <a:rect b="b" l="l" r="r" t="t"/>
              <a:pathLst>
                <a:path extrusionOk="0" h="979" w="865">
                  <a:moveTo>
                    <a:pt x="0" y="0"/>
                  </a:moveTo>
                  <a:lnTo>
                    <a:pt x="203" y="934"/>
                  </a:lnTo>
                  <a:cubicBezTo>
                    <a:pt x="210" y="962"/>
                    <a:pt x="235" y="978"/>
                    <a:pt x="260" y="978"/>
                  </a:cubicBezTo>
                  <a:cubicBezTo>
                    <a:pt x="279" y="978"/>
                    <a:pt x="298" y="970"/>
                    <a:pt x="310" y="951"/>
                  </a:cubicBezTo>
                  <a:lnTo>
                    <a:pt x="864" y="0"/>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64"/>
            <p:cNvSpPr/>
            <p:nvPr/>
          </p:nvSpPr>
          <p:spPr>
            <a:xfrm>
              <a:off x="6859077" y="2992158"/>
              <a:ext cx="139009" cy="139009"/>
            </a:xfrm>
            <a:custGeom>
              <a:rect b="b" l="l" r="r" t="t"/>
              <a:pathLst>
                <a:path extrusionOk="0" h="1352" w="1352">
                  <a:moveTo>
                    <a:pt x="166" y="1"/>
                  </a:moveTo>
                  <a:cubicBezTo>
                    <a:pt x="76" y="1"/>
                    <a:pt x="1" y="73"/>
                    <a:pt x="1" y="166"/>
                  </a:cubicBezTo>
                  <a:lnTo>
                    <a:pt x="1" y="1187"/>
                  </a:lnTo>
                  <a:cubicBezTo>
                    <a:pt x="1" y="1279"/>
                    <a:pt x="76" y="1352"/>
                    <a:pt x="166" y="1352"/>
                  </a:cubicBezTo>
                  <a:lnTo>
                    <a:pt x="1189" y="1352"/>
                  </a:lnTo>
                  <a:cubicBezTo>
                    <a:pt x="1279" y="1352"/>
                    <a:pt x="1352" y="1279"/>
                    <a:pt x="1352" y="1187"/>
                  </a:cubicBezTo>
                  <a:lnTo>
                    <a:pt x="1352" y="166"/>
                  </a:lnTo>
                  <a:cubicBezTo>
                    <a:pt x="1352" y="73"/>
                    <a:pt x="1279" y="1"/>
                    <a:pt x="1189"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64"/>
            <p:cNvSpPr/>
            <p:nvPr/>
          </p:nvSpPr>
          <p:spPr>
            <a:xfrm>
              <a:off x="5949661" y="2992158"/>
              <a:ext cx="805781" cy="26321"/>
            </a:xfrm>
            <a:custGeom>
              <a:rect b="b" l="l" r="r" t="t"/>
              <a:pathLst>
                <a:path extrusionOk="0" h="256" w="7837">
                  <a:moveTo>
                    <a:pt x="33" y="1"/>
                  </a:moveTo>
                  <a:cubicBezTo>
                    <a:pt x="15" y="1"/>
                    <a:pt x="1" y="15"/>
                    <a:pt x="1" y="33"/>
                  </a:cubicBezTo>
                  <a:lnTo>
                    <a:pt x="1" y="224"/>
                  </a:lnTo>
                  <a:cubicBezTo>
                    <a:pt x="1" y="241"/>
                    <a:pt x="15" y="256"/>
                    <a:pt x="33" y="256"/>
                  </a:cubicBezTo>
                  <a:lnTo>
                    <a:pt x="7805" y="256"/>
                  </a:lnTo>
                  <a:cubicBezTo>
                    <a:pt x="7822" y="256"/>
                    <a:pt x="7837" y="241"/>
                    <a:pt x="7837" y="224"/>
                  </a:cubicBezTo>
                  <a:lnTo>
                    <a:pt x="7837" y="33"/>
                  </a:lnTo>
                  <a:cubicBezTo>
                    <a:pt x="7837" y="15"/>
                    <a:pt x="7822" y="1"/>
                    <a:pt x="7805"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64"/>
            <p:cNvSpPr/>
            <p:nvPr/>
          </p:nvSpPr>
          <p:spPr>
            <a:xfrm>
              <a:off x="5949661" y="3048502"/>
              <a:ext cx="805781" cy="26321"/>
            </a:xfrm>
            <a:custGeom>
              <a:rect b="b" l="l" r="r" t="t"/>
              <a:pathLst>
                <a:path extrusionOk="0" h="256" w="7837">
                  <a:moveTo>
                    <a:pt x="33" y="1"/>
                  </a:moveTo>
                  <a:cubicBezTo>
                    <a:pt x="15" y="1"/>
                    <a:pt x="1" y="15"/>
                    <a:pt x="1" y="33"/>
                  </a:cubicBezTo>
                  <a:lnTo>
                    <a:pt x="1" y="224"/>
                  </a:lnTo>
                  <a:cubicBezTo>
                    <a:pt x="1" y="241"/>
                    <a:pt x="15" y="256"/>
                    <a:pt x="33" y="256"/>
                  </a:cubicBezTo>
                  <a:lnTo>
                    <a:pt x="7805" y="256"/>
                  </a:lnTo>
                  <a:cubicBezTo>
                    <a:pt x="7822" y="256"/>
                    <a:pt x="7837" y="241"/>
                    <a:pt x="7837" y="224"/>
                  </a:cubicBezTo>
                  <a:lnTo>
                    <a:pt x="7837" y="33"/>
                  </a:lnTo>
                  <a:cubicBezTo>
                    <a:pt x="7837" y="15"/>
                    <a:pt x="7822" y="1"/>
                    <a:pt x="7805"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64"/>
            <p:cNvSpPr/>
            <p:nvPr/>
          </p:nvSpPr>
          <p:spPr>
            <a:xfrm>
              <a:off x="5949661" y="3104845"/>
              <a:ext cx="805781" cy="26321"/>
            </a:xfrm>
            <a:custGeom>
              <a:rect b="b" l="l" r="r" t="t"/>
              <a:pathLst>
                <a:path extrusionOk="0" h="256" w="7837">
                  <a:moveTo>
                    <a:pt x="33" y="1"/>
                  </a:moveTo>
                  <a:cubicBezTo>
                    <a:pt x="15" y="1"/>
                    <a:pt x="1" y="15"/>
                    <a:pt x="1" y="33"/>
                  </a:cubicBezTo>
                  <a:lnTo>
                    <a:pt x="1" y="224"/>
                  </a:lnTo>
                  <a:cubicBezTo>
                    <a:pt x="1" y="241"/>
                    <a:pt x="15" y="256"/>
                    <a:pt x="33" y="256"/>
                  </a:cubicBezTo>
                  <a:lnTo>
                    <a:pt x="7805" y="256"/>
                  </a:lnTo>
                  <a:cubicBezTo>
                    <a:pt x="7822" y="256"/>
                    <a:pt x="7837" y="241"/>
                    <a:pt x="7837" y="224"/>
                  </a:cubicBezTo>
                  <a:lnTo>
                    <a:pt x="7837" y="33"/>
                  </a:lnTo>
                  <a:cubicBezTo>
                    <a:pt x="7837" y="15"/>
                    <a:pt x="7822" y="1"/>
                    <a:pt x="7805" y="1"/>
                  </a:cubicBez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4"/>
            <p:cNvSpPr/>
            <p:nvPr/>
          </p:nvSpPr>
          <p:spPr>
            <a:xfrm>
              <a:off x="6026568" y="3307189"/>
              <a:ext cx="249641" cy="240696"/>
            </a:xfrm>
            <a:custGeom>
              <a:rect b="b" l="l" r="r" t="t"/>
              <a:pathLst>
                <a:path extrusionOk="0" h="2341" w="2428">
                  <a:moveTo>
                    <a:pt x="1212" y="1"/>
                  </a:moveTo>
                  <a:cubicBezTo>
                    <a:pt x="604" y="1"/>
                    <a:pt x="91" y="473"/>
                    <a:pt x="47" y="1088"/>
                  </a:cubicBezTo>
                  <a:cubicBezTo>
                    <a:pt x="1" y="1732"/>
                    <a:pt x="488" y="2291"/>
                    <a:pt x="1131" y="2338"/>
                  </a:cubicBezTo>
                  <a:cubicBezTo>
                    <a:pt x="1160" y="2340"/>
                    <a:pt x="1188" y="2341"/>
                    <a:pt x="1216" y="2341"/>
                  </a:cubicBezTo>
                  <a:cubicBezTo>
                    <a:pt x="1823" y="2341"/>
                    <a:pt x="2336" y="1871"/>
                    <a:pt x="2381" y="1254"/>
                  </a:cubicBezTo>
                  <a:cubicBezTo>
                    <a:pt x="2427" y="610"/>
                    <a:pt x="1940" y="50"/>
                    <a:pt x="1296" y="4"/>
                  </a:cubicBezTo>
                  <a:cubicBezTo>
                    <a:pt x="1268" y="2"/>
                    <a:pt x="1240" y="1"/>
                    <a:pt x="1212"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4"/>
            <p:cNvSpPr/>
            <p:nvPr/>
          </p:nvSpPr>
          <p:spPr>
            <a:xfrm>
              <a:off x="6101419" y="3384199"/>
              <a:ext cx="23031" cy="42361"/>
            </a:xfrm>
            <a:custGeom>
              <a:rect b="b" l="l" r="r" t="t"/>
              <a:pathLst>
                <a:path extrusionOk="0" h="412" w="224">
                  <a:moveTo>
                    <a:pt x="113" y="0"/>
                  </a:moveTo>
                  <a:cubicBezTo>
                    <a:pt x="50" y="0"/>
                    <a:pt x="0" y="93"/>
                    <a:pt x="0" y="206"/>
                  </a:cubicBezTo>
                  <a:cubicBezTo>
                    <a:pt x="0" y="319"/>
                    <a:pt x="50" y="412"/>
                    <a:pt x="113" y="412"/>
                  </a:cubicBezTo>
                  <a:cubicBezTo>
                    <a:pt x="174" y="412"/>
                    <a:pt x="223" y="319"/>
                    <a:pt x="223" y="206"/>
                  </a:cubicBezTo>
                  <a:cubicBezTo>
                    <a:pt x="223" y="93"/>
                    <a:pt x="174" y="0"/>
                    <a:pt x="113"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4"/>
            <p:cNvSpPr/>
            <p:nvPr/>
          </p:nvSpPr>
          <p:spPr>
            <a:xfrm>
              <a:off x="6181308" y="3384199"/>
              <a:ext cx="23031" cy="42361"/>
            </a:xfrm>
            <a:custGeom>
              <a:rect b="b" l="l" r="r" t="t"/>
              <a:pathLst>
                <a:path extrusionOk="0" h="412" w="224">
                  <a:moveTo>
                    <a:pt x="113" y="0"/>
                  </a:moveTo>
                  <a:cubicBezTo>
                    <a:pt x="49" y="0"/>
                    <a:pt x="0" y="93"/>
                    <a:pt x="0" y="206"/>
                  </a:cubicBezTo>
                  <a:cubicBezTo>
                    <a:pt x="0" y="319"/>
                    <a:pt x="49" y="412"/>
                    <a:pt x="113" y="412"/>
                  </a:cubicBezTo>
                  <a:cubicBezTo>
                    <a:pt x="174" y="412"/>
                    <a:pt x="223" y="319"/>
                    <a:pt x="223" y="206"/>
                  </a:cubicBezTo>
                  <a:cubicBezTo>
                    <a:pt x="223" y="93"/>
                    <a:pt x="174" y="0"/>
                    <a:pt x="113"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4"/>
            <p:cNvSpPr/>
            <p:nvPr/>
          </p:nvSpPr>
          <p:spPr>
            <a:xfrm>
              <a:off x="6082295" y="3441879"/>
              <a:ext cx="136644" cy="56241"/>
            </a:xfrm>
            <a:custGeom>
              <a:rect b="b" l="l" r="r" t="t"/>
              <a:pathLst>
                <a:path extrusionOk="0" h="547" w="1329">
                  <a:moveTo>
                    <a:pt x="1282" y="0"/>
                  </a:moveTo>
                  <a:cubicBezTo>
                    <a:pt x="1264" y="0"/>
                    <a:pt x="1246" y="14"/>
                    <a:pt x="1242" y="33"/>
                  </a:cubicBezTo>
                  <a:cubicBezTo>
                    <a:pt x="1166" y="289"/>
                    <a:pt x="931" y="462"/>
                    <a:pt x="668" y="462"/>
                  </a:cubicBezTo>
                  <a:cubicBezTo>
                    <a:pt x="401" y="462"/>
                    <a:pt x="166" y="289"/>
                    <a:pt x="91" y="33"/>
                  </a:cubicBezTo>
                  <a:cubicBezTo>
                    <a:pt x="86" y="11"/>
                    <a:pt x="69" y="1"/>
                    <a:pt x="51" y="1"/>
                  </a:cubicBezTo>
                  <a:cubicBezTo>
                    <a:pt x="27" y="1"/>
                    <a:pt x="1" y="21"/>
                    <a:pt x="9" y="54"/>
                  </a:cubicBezTo>
                  <a:cubicBezTo>
                    <a:pt x="9" y="60"/>
                    <a:pt x="131" y="547"/>
                    <a:pt x="665" y="547"/>
                  </a:cubicBezTo>
                  <a:cubicBezTo>
                    <a:pt x="1201" y="547"/>
                    <a:pt x="1323" y="60"/>
                    <a:pt x="1323" y="54"/>
                  </a:cubicBezTo>
                  <a:cubicBezTo>
                    <a:pt x="1328" y="31"/>
                    <a:pt x="1314" y="7"/>
                    <a:pt x="1291" y="2"/>
                  </a:cubicBezTo>
                  <a:cubicBezTo>
                    <a:pt x="1288" y="1"/>
                    <a:pt x="1285" y="0"/>
                    <a:pt x="1282"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64"/>
            <p:cNvSpPr/>
            <p:nvPr/>
          </p:nvSpPr>
          <p:spPr>
            <a:xfrm>
              <a:off x="6065639" y="3429644"/>
              <a:ext cx="32902" cy="24368"/>
            </a:xfrm>
            <a:custGeom>
              <a:rect b="b" l="l" r="r" t="t"/>
              <a:pathLst>
                <a:path extrusionOk="0" h="237" w="320">
                  <a:moveTo>
                    <a:pt x="271" y="0"/>
                  </a:moveTo>
                  <a:cubicBezTo>
                    <a:pt x="252" y="0"/>
                    <a:pt x="234" y="14"/>
                    <a:pt x="229" y="34"/>
                  </a:cubicBezTo>
                  <a:cubicBezTo>
                    <a:pt x="219" y="102"/>
                    <a:pt x="158" y="151"/>
                    <a:pt x="89" y="151"/>
                  </a:cubicBezTo>
                  <a:cubicBezTo>
                    <a:pt x="82" y="151"/>
                    <a:pt x="74" y="151"/>
                    <a:pt x="67" y="150"/>
                  </a:cubicBezTo>
                  <a:cubicBezTo>
                    <a:pt x="64" y="149"/>
                    <a:pt x="62" y="149"/>
                    <a:pt x="59" y="149"/>
                  </a:cubicBezTo>
                  <a:cubicBezTo>
                    <a:pt x="11" y="149"/>
                    <a:pt x="0" y="225"/>
                    <a:pt x="55" y="234"/>
                  </a:cubicBezTo>
                  <a:cubicBezTo>
                    <a:pt x="67" y="234"/>
                    <a:pt x="79" y="236"/>
                    <a:pt x="90" y="236"/>
                  </a:cubicBezTo>
                  <a:cubicBezTo>
                    <a:pt x="92" y="237"/>
                    <a:pt x="94" y="237"/>
                    <a:pt x="96" y="237"/>
                  </a:cubicBezTo>
                  <a:cubicBezTo>
                    <a:pt x="201" y="237"/>
                    <a:pt x="294" y="159"/>
                    <a:pt x="313" y="51"/>
                  </a:cubicBezTo>
                  <a:cubicBezTo>
                    <a:pt x="319" y="28"/>
                    <a:pt x="305" y="7"/>
                    <a:pt x="282" y="2"/>
                  </a:cubicBezTo>
                  <a:cubicBezTo>
                    <a:pt x="278" y="1"/>
                    <a:pt x="275" y="0"/>
                    <a:pt x="271"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64"/>
            <p:cNvSpPr/>
            <p:nvPr/>
          </p:nvSpPr>
          <p:spPr>
            <a:xfrm>
              <a:off x="6201460" y="3429541"/>
              <a:ext cx="31154" cy="24471"/>
            </a:xfrm>
            <a:custGeom>
              <a:rect b="b" l="l" r="r" t="t"/>
              <a:pathLst>
                <a:path extrusionOk="0" h="238" w="303">
                  <a:moveTo>
                    <a:pt x="49" y="1"/>
                  </a:moveTo>
                  <a:cubicBezTo>
                    <a:pt x="25" y="1"/>
                    <a:pt x="0" y="20"/>
                    <a:pt x="7" y="52"/>
                  </a:cubicBezTo>
                  <a:cubicBezTo>
                    <a:pt x="24" y="160"/>
                    <a:pt x="117" y="238"/>
                    <a:pt x="224" y="238"/>
                  </a:cubicBezTo>
                  <a:cubicBezTo>
                    <a:pt x="226" y="238"/>
                    <a:pt x="228" y="238"/>
                    <a:pt x="230" y="237"/>
                  </a:cubicBezTo>
                  <a:cubicBezTo>
                    <a:pt x="242" y="237"/>
                    <a:pt x="254" y="237"/>
                    <a:pt x="265" y="235"/>
                  </a:cubicBezTo>
                  <a:cubicBezTo>
                    <a:pt x="288" y="232"/>
                    <a:pt x="303" y="208"/>
                    <a:pt x="300" y="185"/>
                  </a:cubicBezTo>
                  <a:cubicBezTo>
                    <a:pt x="297" y="165"/>
                    <a:pt x="282" y="149"/>
                    <a:pt x="261" y="149"/>
                  </a:cubicBezTo>
                  <a:cubicBezTo>
                    <a:pt x="257" y="149"/>
                    <a:pt x="254" y="150"/>
                    <a:pt x="251" y="151"/>
                  </a:cubicBezTo>
                  <a:cubicBezTo>
                    <a:pt x="244" y="152"/>
                    <a:pt x="237" y="152"/>
                    <a:pt x="230" y="152"/>
                  </a:cubicBezTo>
                  <a:cubicBezTo>
                    <a:pt x="162" y="152"/>
                    <a:pt x="102" y="103"/>
                    <a:pt x="91" y="35"/>
                  </a:cubicBezTo>
                  <a:cubicBezTo>
                    <a:pt x="85" y="11"/>
                    <a:pt x="67" y="1"/>
                    <a:pt x="49"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4"/>
            <p:cNvSpPr/>
            <p:nvPr/>
          </p:nvSpPr>
          <p:spPr>
            <a:xfrm>
              <a:off x="6407505" y="3306058"/>
              <a:ext cx="250155" cy="240799"/>
            </a:xfrm>
            <a:custGeom>
              <a:rect b="b" l="l" r="r" t="t"/>
              <a:pathLst>
                <a:path extrusionOk="0" h="2342" w="2433">
                  <a:moveTo>
                    <a:pt x="1262" y="1"/>
                  </a:moveTo>
                  <a:cubicBezTo>
                    <a:pt x="789" y="1"/>
                    <a:pt x="363" y="288"/>
                    <a:pt x="180" y="722"/>
                  </a:cubicBezTo>
                  <a:cubicBezTo>
                    <a:pt x="1" y="1160"/>
                    <a:pt x="99" y="1665"/>
                    <a:pt x="435" y="1998"/>
                  </a:cubicBezTo>
                  <a:cubicBezTo>
                    <a:pt x="659" y="2223"/>
                    <a:pt x="958" y="2342"/>
                    <a:pt x="1263" y="2342"/>
                  </a:cubicBezTo>
                  <a:cubicBezTo>
                    <a:pt x="1414" y="2342"/>
                    <a:pt x="1566" y="2313"/>
                    <a:pt x="1711" y="2253"/>
                  </a:cubicBezTo>
                  <a:cubicBezTo>
                    <a:pt x="2149" y="2070"/>
                    <a:pt x="2433" y="1644"/>
                    <a:pt x="2433" y="1172"/>
                  </a:cubicBezTo>
                  <a:cubicBezTo>
                    <a:pt x="2433" y="525"/>
                    <a:pt x="1908" y="1"/>
                    <a:pt x="1262"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4"/>
            <p:cNvSpPr/>
            <p:nvPr/>
          </p:nvSpPr>
          <p:spPr>
            <a:xfrm>
              <a:off x="6488011" y="3384199"/>
              <a:ext cx="23031" cy="42361"/>
            </a:xfrm>
            <a:custGeom>
              <a:rect b="b" l="l" r="r" t="t"/>
              <a:pathLst>
                <a:path extrusionOk="0" h="412" w="224">
                  <a:moveTo>
                    <a:pt x="111" y="0"/>
                  </a:moveTo>
                  <a:cubicBezTo>
                    <a:pt x="50" y="0"/>
                    <a:pt x="0" y="93"/>
                    <a:pt x="0" y="206"/>
                  </a:cubicBezTo>
                  <a:cubicBezTo>
                    <a:pt x="0" y="319"/>
                    <a:pt x="50" y="412"/>
                    <a:pt x="111" y="412"/>
                  </a:cubicBezTo>
                  <a:cubicBezTo>
                    <a:pt x="174" y="412"/>
                    <a:pt x="224" y="319"/>
                    <a:pt x="224" y="206"/>
                  </a:cubicBezTo>
                  <a:cubicBezTo>
                    <a:pt x="224" y="93"/>
                    <a:pt x="174" y="0"/>
                    <a:pt x="111"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4"/>
            <p:cNvSpPr/>
            <p:nvPr/>
          </p:nvSpPr>
          <p:spPr>
            <a:xfrm>
              <a:off x="6567899" y="3384199"/>
              <a:ext cx="23031" cy="42361"/>
            </a:xfrm>
            <a:custGeom>
              <a:rect b="b" l="l" r="r" t="t"/>
              <a:pathLst>
                <a:path extrusionOk="0" h="412" w="224">
                  <a:moveTo>
                    <a:pt x="110" y="0"/>
                  </a:moveTo>
                  <a:cubicBezTo>
                    <a:pt x="50" y="0"/>
                    <a:pt x="0" y="93"/>
                    <a:pt x="0" y="206"/>
                  </a:cubicBezTo>
                  <a:cubicBezTo>
                    <a:pt x="0" y="319"/>
                    <a:pt x="50" y="412"/>
                    <a:pt x="110" y="412"/>
                  </a:cubicBezTo>
                  <a:cubicBezTo>
                    <a:pt x="174" y="412"/>
                    <a:pt x="224" y="319"/>
                    <a:pt x="224" y="206"/>
                  </a:cubicBezTo>
                  <a:cubicBezTo>
                    <a:pt x="224" y="93"/>
                    <a:pt x="174" y="0"/>
                    <a:pt x="110" y="0"/>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4"/>
            <p:cNvSpPr/>
            <p:nvPr/>
          </p:nvSpPr>
          <p:spPr>
            <a:xfrm>
              <a:off x="6471663" y="3441982"/>
              <a:ext cx="136233" cy="56138"/>
            </a:xfrm>
            <a:custGeom>
              <a:rect b="b" l="l" r="r" t="t"/>
              <a:pathLst>
                <a:path extrusionOk="0" h="546" w="1325">
                  <a:moveTo>
                    <a:pt x="661" y="1"/>
                  </a:moveTo>
                  <a:cubicBezTo>
                    <a:pt x="127" y="1"/>
                    <a:pt x="6" y="490"/>
                    <a:pt x="6" y="493"/>
                  </a:cubicBezTo>
                  <a:cubicBezTo>
                    <a:pt x="1" y="524"/>
                    <a:pt x="25" y="543"/>
                    <a:pt x="48" y="543"/>
                  </a:cubicBezTo>
                  <a:cubicBezTo>
                    <a:pt x="65" y="543"/>
                    <a:pt x="81" y="534"/>
                    <a:pt x="87" y="514"/>
                  </a:cubicBezTo>
                  <a:cubicBezTo>
                    <a:pt x="172" y="228"/>
                    <a:pt x="417" y="85"/>
                    <a:pt x="662" y="85"/>
                  </a:cubicBezTo>
                  <a:cubicBezTo>
                    <a:pt x="907" y="85"/>
                    <a:pt x="1152" y="228"/>
                    <a:pt x="1238" y="514"/>
                  </a:cubicBezTo>
                  <a:cubicBezTo>
                    <a:pt x="1241" y="534"/>
                    <a:pt x="1258" y="546"/>
                    <a:pt x="1278" y="546"/>
                  </a:cubicBezTo>
                  <a:lnTo>
                    <a:pt x="1287" y="546"/>
                  </a:lnTo>
                  <a:cubicBezTo>
                    <a:pt x="1310" y="540"/>
                    <a:pt x="1325" y="517"/>
                    <a:pt x="1319" y="493"/>
                  </a:cubicBezTo>
                  <a:cubicBezTo>
                    <a:pt x="1319" y="490"/>
                    <a:pt x="1197" y="1"/>
                    <a:pt x="661" y="1"/>
                  </a:cubicBezTo>
                  <a:close/>
                </a:path>
              </a:pathLst>
            </a:custGeom>
            <a:solidFill>
              <a:srgbClr val="003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4"/>
            <p:cNvSpPr/>
            <p:nvPr/>
          </p:nvSpPr>
          <p:spPr>
            <a:xfrm>
              <a:off x="6008370" y="3643812"/>
              <a:ext cx="612689" cy="423300"/>
            </a:xfrm>
            <a:custGeom>
              <a:rect b="b" l="l" r="r" t="t"/>
              <a:pathLst>
                <a:path extrusionOk="0" h="4117" w="5959">
                  <a:moveTo>
                    <a:pt x="7" y="0"/>
                  </a:moveTo>
                  <a:lnTo>
                    <a:pt x="1" y="4111"/>
                  </a:lnTo>
                  <a:lnTo>
                    <a:pt x="5953" y="4117"/>
                  </a:lnTo>
                  <a:lnTo>
                    <a:pt x="5958" y="6"/>
                  </a:lnTo>
                  <a:lnTo>
                    <a:pt x="7" y="0"/>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4"/>
            <p:cNvSpPr/>
            <p:nvPr/>
          </p:nvSpPr>
          <p:spPr>
            <a:xfrm>
              <a:off x="6009295" y="3644326"/>
              <a:ext cx="612073" cy="298788"/>
            </a:xfrm>
            <a:custGeom>
              <a:rect b="b" l="l" r="r" t="t"/>
              <a:pathLst>
                <a:path extrusionOk="0" h="2906" w="5953">
                  <a:moveTo>
                    <a:pt x="0" y="1"/>
                  </a:moveTo>
                  <a:lnTo>
                    <a:pt x="0" y="262"/>
                  </a:lnTo>
                  <a:lnTo>
                    <a:pt x="2972" y="2906"/>
                  </a:lnTo>
                  <a:lnTo>
                    <a:pt x="5952" y="271"/>
                  </a:lnTo>
                  <a:lnTo>
                    <a:pt x="5952" y="7"/>
                  </a:lnTo>
                  <a:lnTo>
                    <a:pt x="2972" y="2651"/>
                  </a:lnTo>
                  <a:lnTo>
                    <a:pt x="0" y="1"/>
                  </a:ln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4"/>
            <p:cNvSpPr/>
            <p:nvPr/>
          </p:nvSpPr>
          <p:spPr>
            <a:xfrm>
              <a:off x="6008678" y="3848520"/>
              <a:ext cx="247482" cy="218590"/>
            </a:xfrm>
            <a:custGeom>
              <a:rect b="b" l="l" r="r" t="t"/>
              <a:pathLst>
                <a:path extrusionOk="0" h="2126" w="2407">
                  <a:moveTo>
                    <a:pt x="2279" y="1"/>
                  </a:moveTo>
                  <a:lnTo>
                    <a:pt x="1" y="2019"/>
                  </a:lnTo>
                  <a:lnTo>
                    <a:pt x="1" y="2126"/>
                  </a:lnTo>
                  <a:lnTo>
                    <a:pt x="175" y="2126"/>
                  </a:lnTo>
                  <a:lnTo>
                    <a:pt x="2407" y="146"/>
                  </a:lnTo>
                  <a:lnTo>
                    <a:pt x="2279" y="1"/>
                  </a:ln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4"/>
            <p:cNvSpPr/>
            <p:nvPr/>
          </p:nvSpPr>
          <p:spPr>
            <a:xfrm>
              <a:off x="6372342" y="3848520"/>
              <a:ext cx="248407" cy="219207"/>
            </a:xfrm>
            <a:custGeom>
              <a:rect b="b" l="l" r="r" t="t"/>
              <a:pathLst>
                <a:path extrusionOk="0" h="2132" w="2416">
                  <a:moveTo>
                    <a:pt x="128" y="1"/>
                  </a:moveTo>
                  <a:lnTo>
                    <a:pt x="1" y="146"/>
                  </a:lnTo>
                  <a:lnTo>
                    <a:pt x="2227" y="2132"/>
                  </a:lnTo>
                  <a:lnTo>
                    <a:pt x="2415" y="2132"/>
                  </a:lnTo>
                  <a:lnTo>
                    <a:pt x="2415" y="2042"/>
                  </a:lnTo>
                  <a:lnTo>
                    <a:pt x="128" y="1"/>
                  </a:ln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64"/>
            <p:cNvSpPr/>
            <p:nvPr/>
          </p:nvSpPr>
          <p:spPr>
            <a:xfrm>
              <a:off x="6009295" y="3644120"/>
              <a:ext cx="612073" cy="272775"/>
            </a:xfrm>
            <a:custGeom>
              <a:rect b="b" l="l" r="r" t="t"/>
              <a:pathLst>
                <a:path extrusionOk="0" h="2653" w="5953">
                  <a:moveTo>
                    <a:pt x="0" y="0"/>
                  </a:moveTo>
                  <a:lnTo>
                    <a:pt x="2972" y="2653"/>
                  </a:lnTo>
                  <a:lnTo>
                    <a:pt x="5952" y="9"/>
                  </a:lnTo>
                  <a:lnTo>
                    <a:pt x="0" y="0"/>
                  </a:lnTo>
                  <a:close/>
                </a:path>
              </a:pathLst>
            </a:custGeom>
            <a:solidFill>
              <a:srgbClr val="FEED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64"/>
            <p:cNvSpPr/>
            <p:nvPr/>
          </p:nvSpPr>
          <p:spPr>
            <a:xfrm>
              <a:off x="6636478" y="3679695"/>
              <a:ext cx="9048" cy="391632"/>
            </a:xfrm>
            <a:custGeom>
              <a:rect b="b" l="l" r="r" t="t"/>
              <a:pathLst>
                <a:path extrusionOk="0" h="3809" w="88">
                  <a:moveTo>
                    <a:pt x="43" y="1"/>
                  </a:moveTo>
                  <a:cubicBezTo>
                    <a:pt x="23" y="1"/>
                    <a:pt x="3" y="14"/>
                    <a:pt x="0" y="40"/>
                  </a:cubicBezTo>
                  <a:lnTo>
                    <a:pt x="0" y="3768"/>
                  </a:lnTo>
                  <a:cubicBezTo>
                    <a:pt x="0" y="3791"/>
                    <a:pt x="20" y="3808"/>
                    <a:pt x="44" y="3808"/>
                  </a:cubicBezTo>
                  <a:cubicBezTo>
                    <a:pt x="67" y="3808"/>
                    <a:pt x="87" y="3791"/>
                    <a:pt x="84" y="3768"/>
                  </a:cubicBezTo>
                  <a:lnTo>
                    <a:pt x="84" y="40"/>
                  </a:lnTo>
                  <a:cubicBezTo>
                    <a:pt x="83" y="14"/>
                    <a:pt x="63" y="1"/>
                    <a:pt x="43"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64"/>
            <p:cNvSpPr/>
            <p:nvPr/>
          </p:nvSpPr>
          <p:spPr>
            <a:xfrm>
              <a:off x="6316923" y="4086747"/>
              <a:ext cx="309172" cy="9048"/>
            </a:xfrm>
            <a:custGeom>
              <a:rect b="b" l="l" r="r" t="t"/>
              <a:pathLst>
                <a:path extrusionOk="0" h="88" w="3007">
                  <a:moveTo>
                    <a:pt x="52" y="0"/>
                  </a:moveTo>
                  <a:cubicBezTo>
                    <a:pt x="0" y="6"/>
                    <a:pt x="0" y="81"/>
                    <a:pt x="52" y="87"/>
                  </a:cubicBezTo>
                  <a:lnTo>
                    <a:pt x="2954" y="87"/>
                  </a:lnTo>
                  <a:cubicBezTo>
                    <a:pt x="3007" y="81"/>
                    <a:pt x="3007" y="6"/>
                    <a:pt x="2954"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64"/>
            <p:cNvSpPr/>
            <p:nvPr/>
          </p:nvSpPr>
          <p:spPr>
            <a:xfrm>
              <a:off x="6143471" y="2487224"/>
              <a:ext cx="154123" cy="372713"/>
            </a:xfrm>
            <a:custGeom>
              <a:rect b="b" l="l" r="r" t="t"/>
              <a:pathLst>
                <a:path extrusionOk="0" h="3625" w="1499">
                  <a:moveTo>
                    <a:pt x="0" y="1"/>
                  </a:moveTo>
                  <a:lnTo>
                    <a:pt x="0" y="3625"/>
                  </a:lnTo>
                  <a:lnTo>
                    <a:pt x="1499" y="3625"/>
                  </a:lnTo>
                  <a:lnTo>
                    <a:pt x="1499" y="1"/>
                  </a:lnTo>
                  <a:close/>
                </a:path>
              </a:pathLst>
            </a:custGeom>
            <a:solidFill>
              <a:srgbClr val="54D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4"/>
            <p:cNvSpPr/>
            <p:nvPr/>
          </p:nvSpPr>
          <p:spPr>
            <a:xfrm>
              <a:off x="6143471" y="2583872"/>
              <a:ext cx="154123" cy="276065"/>
            </a:xfrm>
            <a:custGeom>
              <a:rect b="b" l="l" r="r" t="t"/>
              <a:pathLst>
                <a:path extrusionOk="0" h="2685" w="1499">
                  <a:moveTo>
                    <a:pt x="1499" y="0"/>
                  </a:moveTo>
                  <a:cubicBezTo>
                    <a:pt x="812" y="64"/>
                    <a:pt x="331" y="241"/>
                    <a:pt x="0" y="444"/>
                  </a:cubicBezTo>
                  <a:lnTo>
                    <a:pt x="0" y="2685"/>
                  </a:lnTo>
                  <a:lnTo>
                    <a:pt x="1499" y="2685"/>
                  </a:lnTo>
                  <a:lnTo>
                    <a:pt x="1499" y="0"/>
                  </a:lnTo>
                  <a:close/>
                </a:path>
              </a:pathLst>
            </a:custGeom>
            <a:solidFill>
              <a:srgbClr val="21C5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4"/>
            <p:cNvSpPr/>
            <p:nvPr/>
          </p:nvSpPr>
          <p:spPr>
            <a:xfrm>
              <a:off x="6370902" y="2222573"/>
              <a:ext cx="154123" cy="637366"/>
            </a:xfrm>
            <a:custGeom>
              <a:rect b="b" l="l" r="r" t="t"/>
              <a:pathLst>
                <a:path extrusionOk="0" h="6199" w="1499">
                  <a:moveTo>
                    <a:pt x="0" y="0"/>
                  </a:moveTo>
                  <a:lnTo>
                    <a:pt x="0" y="6199"/>
                  </a:lnTo>
                  <a:lnTo>
                    <a:pt x="1499" y="6199"/>
                  </a:lnTo>
                  <a:lnTo>
                    <a:pt x="1499" y="0"/>
                  </a:lnTo>
                  <a:close/>
                </a:path>
              </a:pathLst>
            </a:custGeom>
            <a:solidFill>
              <a:srgbClr val="54D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4"/>
            <p:cNvSpPr/>
            <p:nvPr/>
          </p:nvSpPr>
          <p:spPr>
            <a:xfrm>
              <a:off x="6370902" y="2580890"/>
              <a:ext cx="154123" cy="279047"/>
            </a:xfrm>
            <a:custGeom>
              <a:rect b="b" l="l" r="r" t="t"/>
              <a:pathLst>
                <a:path extrusionOk="0" h="2714" w="1499">
                  <a:moveTo>
                    <a:pt x="0" y="0"/>
                  </a:moveTo>
                  <a:lnTo>
                    <a:pt x="0" y="2714"/>
                  </a:lnTo>
                  <a:lnTo>
                    <a:pt x="1499" y="2714"/>
                  </a:lnTo>
                  <a:lnTo>
                    <a:pt x="1499" y="142"/>
                  </a:lnTo>
                  <a:cubicBezTo>
                    <a:pt x="1003" y="58"/>
                    <a:pt x="502" y="12"/>
                    <a:pt x="0" y="0"/>
                  </a:cubicBezTo>
                  <a:close/>
                </a:path>
              </a:pathLst>
            </a:custGeom>
            <a:solidFill>
              <a:srgbClr val="21C5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4"/>
            <p:cNvSpPr/>
            <p:nvPr/>
          </p:nvSpPr>
          <p:spPr>
            <a:xfrm>
              <a:off x="6622701" y="2027324"/>
              <a:ext cx="154226" cy="832616"/>
            </a:xfrm>
            <a:custGeom>
              <a:rect b="b" l="l" r="r" t="t"/>
              <a:pathLst>
                <a:path extrusionOk="0" h="8098" w="1500">
                  <a:moveTo>
                    <a:pt x="1" y="1"/>
                  </a:moveTo>
                  <a:lnTo>
                    <a:pt x="1" y="8098"/>
                  </a:lnTo>
                  <a:lnTo>
                    <a:pt x="1500" y="8098"/>
                  </a:lnTo>
                  <a:lnTo>
                    <a:pt x="1500" y="1"/>
                  </a:lnTo>
                  <a:close/>
                </a:path>
              </a:pathLst>
            </a:custGeom>
            <a:solidFill>
              <a:srgbClr val="54D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64"/>
            <p:cNvSpPr/>
            <p:nvPr/>
          </p:nvSpPr>
          <p:spPr>
            <a:xfrm>
              <a:off x="6622701" y="2614203"/>
              <a:ext cx="154226" cy="245734"/>
            </a:xfrm>
            <a:custGeom>
              <a:rect b="b" l="l" r="r" t="t"/>
              <a:pathLst>
                <a:path extrusionOk="0" h="2390" w="1500">
                  <a:moveTo>
                    <a:pt x="1" y="1"/>
                  </a:moveTo>
                  <a:lnTo>
                    <a:pt x="1" y="2390"/>
                  </a:lnTo>
                  <a:lnTo>
                    <a:pt x="1500" y="2390"/>
                  </a:lnTo>
                  <a:lnTo>
                    <a:pt x="1500" y="221"/>
                  </a:lnTo>
                  <a:cubicBezTo>
                    <a:pt x="995" y="178"/>
                    <a:pt x="496" y="105"/>
                    <a:pt x="1" y="1"/>
                  </a:cubicBezTo>
                  <a:close/>
                </a:path>
              </a:pathLst>
            </a:custGeom>
            <a:solidFill>
              <a:srgbClr val="21C5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64"/>
            <p:cNvSpPr/>
            <p:nvPr/>
          </p:nvSpPr>
          <p:spPr>
            <a:xfrm>
              <a:off x="6869564" y="1798145"/>
              <a:ext cx="154123" cy="1061796"/>
            </a:xfrm>
            <a:custGeom>
              <a:rect b="b" l="l" r="r" t="t"/>
              <a:pathLst>
                <a:path extrusionOk="0" h="10327" w="1499">
                  <a:moveTo>
                    <a:pt x="0" y="0"/>
                  </a:moveTo>
                  <a:lnTo>
                    <a:pt x="0" y="10327"/>
                  </a:lnTo>
                  <a:lnTo>
                    <a:pt x="1499" y="10327"/>
                  </a:lnTo>
                  <a:lnTo>
                    <a:pt x="1499" y="0"/>
                  </a:lnTo>
                  <a:close/>
                </a:path>
              </a:pathLst>
            </a:custGeom>
            <a:solidFill>
              <a:srgbClr val="54D2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64"/>
            <p:cNvSpPr/>
            <p:nvPr/>
          </p:nvSpPr>
          <p:spPr>
            <a:xfrm>
              <a:off x="6869564" y="2619035"/>
              <a:ext cx="154432" cy="240901"/>
            </a:xfrm>
            <a:custGeom>
              <a:rect b="b" l="l" r="r" t="t"/>
              <a:pathLst>
                <a:path extrusionOk="0" h="2343" w="1502">
                  <a:moveTo>
                    <a:pt x="1502" y="0"/>
                  </a:moveTo>
                  <a:cubicBezTo>
                    <a:pt x="1102" y="116"/>
                    <a:pt x="609" y="197"/>
                    <a:pt x="0" y="206"/>
                  </a:cubicBezTo>
                  <a:lnTo>
                    <a:pt x="0" y="2343"/>
                  </a:lnTo>
                  <a:lnTo>
                    <a:pt x="1502" y="2343"/>
                  </a:lnTo>
                  <a:lnTo>
                    <a:pt x="1502" y="0"/>
                  </a:lnTo>
                  <a:close/>
                </a:path>
              </a:pathLst>
            </a:custGeom>
            <a:solidFill>
              <a:srgbClr val="21C5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64"/>
            <p:cNvSpPr/>
            <p:nvPr/>
          </p:nvSpPr>
          <p:spPr>
            <a:xfrm>
              <a:off x="6739295" y="1549225"/>
              <a:ext cx="107033" cy="125335"/>
            </a:xfrm>
            <a:custGeom>
              <a:rect b="b" l="l" r="r" t="t"/>
              <a:pathLst>
                <a:path extrusionOk="0" h="1219" w="1041">
                  <a:moveTo>
                    <a:pt x="922" y="0"/>
                  </a:moveTo>
                  <a:lnTo>
                    <a:pt x="0" y="835"/>
                  </a:lnTo>
                  <a:lnTo>
                    <a:pt x="1041" y="1218"/>
                  </a:lnTo>
                  <a:lnTo>
                    <a:pt x="1041" y="1218"/>
                  </a:lnTo>
                  <a:lnTo>
                    <a:pt x="922" y="0"/>
                  </a:ln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64"/>
            <p:cNvSpPr/>
            <p:nvPr/>
          </p:nvSpPr>
          <p:spPr>
            <a:xfrm>
              <a:off x="6084968" y="1619963"/>
              <a:ext cx="732369" cy="686512"/>
            </a:xfrm>
            <a:custGeom>
              <a:rect b="b" l="l" r="r" t="t"/>
              <a:pathLst>
                <a:path extrusionOk="0" h="6677" w="7123">
                  <a:moveTo>
                    <a:pt x="6975" y="0"/>
                  </a:moveTo>
                  <a:cubicBezTo>
                    <a:pt x="6937" y="0"/>
                    <a:pt x="6899" y="20"/>
                    <a:pt x="6877" y="66"/>
                  </a:cubicBezTo>
                  <a:cubicBezTo>
                    <a:pt x="4677" y="4713"/>
                    <a:pt x="163" y="6441"/>
                    <a:pt x="117" y="6459"/>
                  </a:cubicBezTo>
                  <a:cubicBezTo>
                    <a:pt x="1" y="6502"/>
                    <a:pt x="33" y="6676"/>
                    <a:pt x="157" y="6676"/>
                  </a:cubicBezTo>
                  <a:cubicBezTo>
                    <a:pt x="169" y="6676"/>
                    <a:pt x="183" y="6673"/>
                    <a:pt x="195" y="6670"/>
                  </a:cubicBezTo>
                  <a:cubicBezTo>
                    <a:pt x="241" y="6653"/>
                    <a:pt x="4839" y="4893"/>
                    <a:pt x="7080" y="162"/>
                  </a:cubicBezTo>
                  <a:cubicBezTo>
                    <a:pt x="7122" y="72"/>
                    <a:pt x="7049" y="0"/>
                    <a:pt x="6975"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64"/>
            <p:cNvSpPr/>
            <p:nvPr/>
          </p:nvSpPr>
          <p:spPr>
            <a:xfrm>
              <a:off x="4216375" y="2150396"/>
              <a:ext cx="249332" cy="249332"/>
            </a:xfrm>
            <a:custGeom>
              <a:rect b="b" l="l" r="r" t="t"/>
              <a:pathLst>
                <a:path extrusionOk="0" h="2425" w="2425">
                  <a:moveTo>
                    <a:pt x="230" y="1"/>
                  </a:moveTo>
                  <a:cubicBezTo>
                    <a:pt x="102" y="1"/>
                    <a:pt x="1" y="102"/>
                    <a:pt x="1" y="230"/>
                  </a:cubicBezTo>
                  <a:lnTo>
                    <a:pt x="1" y="2195"/>
                  </a:lnTo>
                  <a:cubicBezTo>
                    <a:pt x="1" y="2320"/>
                    <a:pt x="102" y="2424"/>
                    <a:pt x="230" y="2424"/>
                  </a:cubicBezTo>
                  <a:lnTo>
                    <a:pt x="2195" y="2424"/>
                  </a:lnTo>
                  <a:cubicBezTo>
                    <a:pt x="2323" y="2424"/>
                    <a:pt x="2424" y="2320"/>
                    <a:pt x="2424" y="2195"/>
                  </a:cubicBezTo>
                  <a:lnTo>
                    <a:pt x="2424" y="230"/>
                  </a:lnTo>
                  <a:cubicBezTo>
                    <a:pt x="2424" y="102"/>
                    <a:pt x="2323" y="1"/>
                    <a:pt x="2195" y="1"/>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64"/>
            <p:cNvSpPr/>
            <p:nvPr/>
          </p:nvSpPr>
          <p:spPr>
            <a:xfrm>
              <a:off x="4270045" y="2192345"/>
              <a:ext cx="142299" cy="159984"/>
            </a:xfrm>
            <a:custGeom>
              <a:rect b="b" l="l" r="r" t="t"/>
              <a:pathLst>
                <a:path extrusionOk="0" h="1556" w="1384">
                  <a:moveTo>
                    <a:pt x="1125" y="0"/>
                  </a:moveTo>
                  <a:cubicBezTo>
                    <a:pt x="1091" y="0"/>
                    <a:pt x="1057" y="16"/>
                    <a:pt x="1035" y="45"/>
                  </a:cubicBezTo>
                  <a:cubicBezTo>
                    <a:pt x="969" y="126"/>
                    <a:pt x="899" y="207"/>
                    <a:pt x="835" y="292"/>
                  </a:cubicBezTo>
                  <a:cubicBezTo>
                    <a:pt x="792" y="341"/>
                    <a:pt x="801" y="413"/>
                    <a:pt x="850" y="454"/>
                  </a:cubicBezTo>
                  <a:cubicBezTo>
                    <a:pt x="888" y="486"/>
                    <a:pt x="925" y="518"/>
                    <a:pt x="963" y="547"/>
                  </a:cubicBezTo>
                  <a:cubicBezTo>
                    <a:pt x="966" y="552"/>
                    <a:pt x="972" y="555"/>
                    <a:pt x="977" y="558"/>
                  </a:cubicBezTo>
                  <a:cubicBezTo>
                    <a:pt x="893" y="793"/>
                    <a:pt x="731" y="990"/>
                    <a:pt x="516" y="1118"/>
                  </a:cubicBezTo>
                  <a:cubicBezTo>
                    <a:pt x="490" y="1097"/>
                    <a:pt x="464" y="1074"/>
                    <a:pt x="435" y="1051"/>
                  </a:cubicBezTo>
                  <a:cubicBezTo>
                    <a:pt x="421" y="1040"/>
                    <a:pt x="406" y="1028"/>
                    <a:pt x="392" y="1013"/>
                  </a:cubicBezTo>
                  <a:cubicBezTo>
                    <a:pt x="372" y="996"/>
                    <a:pt x="346" y="988"/>
                    <a:pt x="319" y="988"/>
                  </a:cubicBezTo>
                  <a:cubicBezTo>
                    <a:pt x="296" y="988"/>
                    <a:pt x="273" y="994"/>
                    <a:pt x="253" y="1008"/>
                  </a:cubicBezTo>
                  <a:cubicBezTo>
                    <a:pt x="238" y="1016"/>
                    <a:pt x="227" y="1031"/>
                    <a:pt x="218" y="1042"/>
                  </a:cubicBezTo>
                  <a:cubicBezTo>
                    <a:pt x="154" y="1115"/>
                    <a:pt x="96" y="1193"/>
                    <a:pt x="35" y="1266"/>
                  </a:cubicBezTo>
                  <a:cubicBezTo>
                    <a:pt x="15" y="1289"/>
                    <a:pt x="3" y="1315"/>
                    <a:pt x="0" y="1344"/>
                  </a:cubicBezTo>
                  <a:lnTo>
                    <a:pt x="3" y="1376"/>
                  </a:lnTo>
                  <a:cubicBezTo>
                    <a:pt x="12" y="1396"/>
                    <a:pt x="21" y="1416"/>
                    <a:pt x="35" y="1431"/>
                  </a:cubicBezTo>
                  <a:cubicBezTo>
                    <a:pt x="70" y="1469"/>
                    <a:pt x="111" y="1498"/>
                    <a:pt x="157" y="1521"/>
                  </a:cubicBezTo>
                  <a:cubicBezTo>
                    <a:pt x="204" y="1544"/>
                    <a:pt x="258" y="1556"/>
                    <a:pt x="311" y="1556"/>
                  </a:cubicBezTo>
                  <a:cubicBezTo>
                    <a:pt x="316" y="1556"/>
                    <a:pt x="322" y="1556"/>
                    <a:pt x="328" y="1556"/>
                  </a:cubicBezTo>
                  <a:cubicBezTo>
                    <a:pt x="369" y="1550"/>
                    <a:pt x="409" y="1544"/>
                    <a:pt x="447" y="1532"/>
                  </a:cubicBezTo>
                  <a:cubicBezTo>
                    <a:pt x="545" y="1503"/>
                    <a:pt x="635" y="1460"/>
                    <a:pt x="719" y="1402"/>
                  </a:cubicBezTo>
                  <a:cubicBezTo>
                    <a:pt x="804" y="1344"/>
                    <a:pt x="879" y="1280"/>
                    <a:pt x="951" y="1205"/>
                  </a:cubicBezTo>
                  <a:cubicBezTo>
                    <a:pt x="1044" y="1106"/>
                    <a:pt x="1128" y="1002"/>
                    <a:pt x="1204" y="889"/>
                  </a:cubicBezTo>
                  <a:cubicBezTo>
                    <a:pt x="1264" y="799"/>
                    <a:pt x="1314" y="703"/>
                    <a:pt x="1349" y="602"/>
                  </a:cubicBezTo>
                  <a:cubicBezTo>
                    <a:pt x="1366" y="552"/>
                    <a:pt x="1378" y="497"/>
                    <a:pt x="1380" y="445"/>
                  </a:cubicBezTo>
                  <a:cubicBezTo>
                    <a:pt x="1380" y="422"/>
                    <a:pt x="1383" y="399"/>
                    <a:pt x="1383" y="379"/>
                  </a:cubicBezTo>
                  <a:cubicBezTo>
                    <a:pt x="1383" y="355"/>
                    <a:pt x="1378" y="329"/>
                    <a:pt x="1375" y="306"/>
                  </a:cubicBezTo>
                  <a:lnTo>
                    <a:pt x="1363" y="254"/>
                  </a:lnTo>
                  <a:cubicBezTo>
                    <a:pt x="1349" y="196"/>
                    <a:pt x="1320" y="144"/>
                    <a:pt x="1282" y="97"/>
                  </a:cubicBezTo>
                  <a:cubicBezTo>
                    <a:pt x="1253" y="65"/>
                    <a:pt x="1221" y="36"/>
                    <a:pt x="1183" y="16"/>
                  </a:cubicBezTo>
                  <a:cubicBezTo>
                    <a:pt x="1165" y="6"/>
                    <a:pt x="1145" y="0"/>
                    <a:pt x="112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64"/>
            <p:cNvSpPr/>
            <p:nvPr/>
          </p:nvSpPr>
          <p:spPr>
            <a:xfrm>
              <a:off x="4577056" y="2145975"/>
              <a:ext cx="252828" cy="252828"/>
            </a:xfrm>
            <a:custGeom>
              <a:rect b="b" l="l" r="r" t="t"/>
              <a:pathLst>
                <a:path extrusionOk="0" h="2459" w="2459">
                  <a:moveTo>
                    <a:pt x="203" y="0"/>
                  </a:moveTo>
                  <a:cubicBezTo>
                    <a:pt x="90" y="0"/>
                    <a:pt x="0" y="90"/>
                    <a:pt x="0" y="203"/>
                  </a:cubicBezTo>
                  <a:lnTo>
                    <a:pt x="0" y="2256"/>
                  </a:lnTo>
                  <a:cubicBezTo>
                    <a:pt x="0" y="2369"/>
                    <a:pt x="90" y="2459"/>
                    <a:pt x="203" y="2459"/>
                  </a:cubicBezTo>
                  <a:lnTo>
                    <a:pt x="2256" y="2459"/>
                  </a:lnTo>
                  <a:cubicBezTo>
                    <a:pt x="2369" y="2459"/>
                    <a:pt x="2459" y="2369"/>
                    <a:pt x="2459" y="2256"/>
                  </a:cubicBezTo>
                  <a:lnTo>
                    <a:pt x="2459" y="203"/>
                  </a:lnTo>
                  <a:cubicBezTo>
                    <a:pt x="2459" y="90"/>
                    <a:pt x="2369" y="0"/>
                    <a:pt x="2256"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64"/>
            <p:cNvSpPr/>
            <p:nvPr/>
          </p:nvSpPr>
          <p:spPr>
            <a:xfrm>
              <a:off x="4622707" y="2196046"/>
              <a:ext cx="161629" cy="152684"/>
            </a:xfrm>
            <a:custGeom>
              <a:rect b="b" l="l" r="r" t="t"/>
              <a:pathLst>
                <a:path extrusionOk="0" h="1485" w="1572">
                  <a:moveTo>
                    <a:pt x="786" y="618"/>
                  </a:moveTo>
                  <a:cubicBezTo>
                    <a:pt x="849" y="618"/>
                    <a:pt x="902" y="667"/>
                    <a:pt x="902" y="763"/>
                  </a:cubicBezTo>
                  <a:cubicBezTo>
                    <a:pt x="902" y="861"/>
                    <a:pt x="849" y="911"/>
                    <a:pt x="786" y="911"/>
                  </a:cubicBezTo>
                  <a:cubicBezTo>
                    <a:pt x="719" y="911"/>
                    <a:pt x="670" y="859"/>
                    <a:pt x="670" y="763"/>
                  </a:cubicBezTo>
                  <a:cubicBezTo>
                    <a:pt x="670" y="667"/>
                    <a:pt x="719" y="618"/>
                    <a:pt x="786" y="618"/>
                  </a:cubicBezTo>
                  <a:close/>
                  <a:moveTo>
                    <a:pt x="800" y="0"/>
                  </a:moveTo>
                  <a:cubicBezTo>
                    <a:pt x="310" y="0"/>
                    <a:pt x="0" y="325"/>
                    <a:pt x="0" y="740"/>
                  </a:cubicBezTo>
                  <a:cubicBezTo>
                    <a:pt x="0" y="1160"/>
                    <a:pt x="310" y="1485"/>
                    <a:pt x="794" y="1485"/>
                  </a:cubicBezTo>
                  <a:cubicBezTo>
                    <a:pt x="928" y="1485"/>
                    <a:pt x="1061" y="1459"/>
                    <a:pt x="1186" y="1406"/>
                  </a:cubicBezTo>
                  <a:lnTo>
                    <a:pt x="1119" y="1209"/>
                  </a:lnTo>
                  <a:cubicBezTo>
                    <a:pt x="1015" y="1256"/>
                    <a:pt x="905" y="1282"/>
                    <a:pt x="791" y="1282"/>
                  </a:cubicBezTo>
                  <a:cubicBezTo>
                    <a:pt x="467" y="1282"/>
                    <a:pt x="249" y="1056"/>
                    <a:pt x="249" y="743"/>
                  </a:cubicBezTo>
                  <a:cubicBezTo>
                    <a:pt x="249" y="438"/>
                    <a:pt x="470" y="206"/>
                    <a:pt x="800" y="206"/>
                  </a:cubicBezTo>
                  <a:cubicBezTo>
                    <a:pt x="1131" y="206"/>
                    <a:pt x="1348" y="412"/>
                    <a:pt x="1348" y="702"/>
                  </a:cubicBezTo>
                  <a:cubicBezTo>
                    <a:pt x="1348" y="882"/>
                    <a:pt x="1310" y="928"/>
                    <a:pt x="1264" y="928"/>
                  </a:cubicBezTo>
                  <a:cubicBezTo>
                    <a:pt x="1229" y="928"/>
                    <a:pt x="1203" y="905"/>
                    <a:pt x="1203" y="838"/>
                  </a:cubicBezTo>
                  <a:lnTo>
                    <a:pt x="1203" y="380"/>
                  </a:lnTo>
                  <a:lnTo>
                    <a:pt x="893" y="380"/>
                  </a:lnTo>
                  <a:lnTo>
                    <a:pt x="893" y="444"/>
                  </a:lnTo>
                  <a:cubicBezTo>
                    <a:pt x="848" y="394"/>
                    <a:pt x="783" y="365"/>
                    <a:pt x="715" y="365"/>
                  </a:cubicBezTo>
                  <a:cubicBezTo>
                    <a:pt x="708" y="365"/>
                    <a:pt x="702" y="365"/>
                    <a:pt x="696" y="366"/>
                  </a:cubicBezTo>
                  <a:cubicBezTo>
                    <a:pt x="519" y="366"/>
                    <a:pt x="357" y="516"/>
                    <a:pt x="357" y="763"/>
                  </a:cubicBezTo>
                  <a:cubicBezTo>
                    <a:pt x="357" y="1009"/>
                    <a:pt x="522" y="1163"/>
                    <a:pt x="696" y="1163"/>
                  </a:cubicBezTo>
                  <a:cubicBezTo>
                    <a:pt x="818" y="1163"/>
                    <a:pt x="896" y="1111"/>
                    <a:pt x="939" y="1024"/>
                  </a:cubicBezTo>
                  <a:cubicBezTo>
                    <a:pt x="986" y="1117"/>
                    <a:pt x="1073" y="1163"/>
                    <a:pt x="1194" y="1163"/>
                  </a:cubicBezTo>
                  <a:cubicBezTo>
                    <a:pt x="1400" y="1163"/>
                    <a:pt x="1571" y="1004"/>
                    <a:pt x="1571" y="696"/>
                  </a:cubicBezTo>
                  <a:cubicBezTo>
                    <a:pt x="1571" y="311"/>
                    <a:pt x="1261" y="0"/>
                    <a:pt x="8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64"/>
            <p:cNvSpPr/>
            <p:nvPr/>
          </p:nvSpPr>
          <p:spPr>
            <a:xfrm>
              <a:off x="4917791" y="2145975"/>
              <a:ext cx="253137" cy="252828"/>
            </a:xfrm>
            <a:custGeom>
              <a:rect b="b" l="l" r="r" t="t"/>
              <a:pathLst>
                <a:path extrusionOk="0" h="2459" w="2462">
                  <a:moveTo>
                    <a:pt x="206" y="0"/>
                  </a:moveTo>
                  <a:cubicBezTo>
                    <a:pt x="93" y="0"/>
                    <a:pt x="0" y="90"/>
                    <a:pt x="0" y="203"/>
                  </a:cubicBezTo>
                  <a:lnTo>
                    <a:pt x="0" y="2256"/>
                  </a:lnTo>
                  <a:cubicBezTo>
                    <a:pt x="0" y="2369"/>
                    <a:pt x="93" y="2459"/>
                    <a:pt x="206" y="2459"/>
                  </a:cubicBezTo>
                  <a:lnTo>
                    <a:pt x="2256" y="2459"/>
                  </a:lnTo>
                  <a:cubicBezTo>
                    <a:pt x="2369" y="2459"/>
                    <a:pt x="2461" y="2369"/>
                    <a:pt x="2461" y="2256"/>
                  </a:cubicBezTo>
                  <a:lnTo>
                    <a:pt x="2461" y="203"/>
                  </a:lnTo>
                  <a:cubicBezTo>
                    <a:pt x="2461" y="90"/>
                    <a:pt x="2369" y="0"/>
                    <a:pt x="2256" y="0"/>
                  </a:cubicBezTo>
                  <a:close/>
                </a:path>
              </a:pathLst>
            </a:custGeom>
            <a:solidFill>
              <a:srgbClr val="EE39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64"/>
            <p:cNvSpPr/>
            <p:nvPr/>
          </p:nvSpPr>
          <p:spPr>
            <a:xfrm>
              <a:off x="4992848" y="2196046"/>
              <a:ext cx="102920" cy="152684"/>
            </a:xfrm>
            <a:custGeom>
              <a:rect b="b" l="l" r="r" t="t"/>
              <a:pathLst>
                <a:path extrusionOk="0" h="1485" w="1001">
                  <a:moveTo>
                    <a:pt x="415" y="0"/>
                  </a:moveTo>
                  <a:lnTo>
                    <a:pt x="415" y="174"/>
                  </a:lnTo>
                  <a:cubicBezTo>
                    <a:pt x="157" y="209"/>
                    <a:pt x="24" y="357"/>
                    <a:pt x="24" y="537"/>
                  </a:cubicBezTo>
                  <a:cubicBezTo>
                    <a:pt x="21" y="948"/>
                    <a:pt x="633" y="838"/>
                    <a:pt x="633" y="980"/>
                  </a:cubicBezTo>
                  <a:cubicBezTo>
                    <a:pt x="633" y="1018"/>
                    <a:pt x="592" y="1038"/>
                    <a:pt x="488" y="1038"/>
                  </a:cubicBezTo>
                  <a:cubicBezTo>
                    <a:pt x="360" y="1033"/>
                    <a:pt x="236" y="998"/>
                    <a:pt x="125" y="934"/>
                  </a:cubicBezTo>
                  <a:lnTo>
                    <a:pt x="1" y="1204"/>
                  </a:lnTo>
                  <a:cubicBezTo>
                    <a:pt x="125" y="1273"/>
                    <a:pt x="264" y="1311"/>
                    <a:pt x="407" y="1317"/>
                  </a:cubicBezTo>
                  <a:lnTo>
                    <a:pt x="407" y="1485"/>
                  </a:lnTo>
                  <a:lnTo>
                    <a:pt x="630" y="1485"/>
                  </a:lnTo>
                  <a:lnTo>
                    <a:pt x="630" y="1311"/>
                  </a:lnTo>
                  <a:cubicBezTo>
                    <a:pt x="873" y="1270"/>
                    <a:pt x="998" y="1122"/>
                    <a:pt x="998" y="951"/>
                  </a:cubicBezTo>
                  <a:cubicBezTo>
                    <a:pt x="1001" y="543"/>
                    <a:pt x="392" y="650"/>
                    <a:pt x="392" y="516"/>
                  </a:cubicBezTo>
                  <a:cubicBezTo>
                    <a:pt x="392" y="479"/>
                    <a:pt x="427" y="447"/>
                    <a:pt x="537" y="447"/>
                  </a:cubicBezTo>
                  <a:cubicBezTo>
                    <a:pt x="644" y="453"/>
                    <a:pt x="749" y="482"/>
                    <a:pt x="844" y="534"/>
                  </a:cubicBezTo>
                  <a:lnTo>
                    <a:pt x="957" y="264"/>
                  </a:lnTo>
                  <a:cubicBezTo>
                    <a:pt x="859" y="212"/>
                    <a:pt x="749" y="180"/>
                    <a:pt x="638" y="169"/>
                  </a:cubicBezTo>
                  <a:lnTo>
                    <a:pt x="6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5"/>
          <p:cNvSpPr txBox="1"/>
          <p:nvPr>
            <p:ph type="ctrTitle"/>
          </p:nvPr>
        </p:nvSpPr>
        <p:spPr>
          <a:xfrm>
            <a:off x="159850" y="360825"/>
            <a:ext cx="7832700" cy="73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Smartphone</a:t>
            </a:r>
            <a:r>
              <a:rPr lang="en"/>
              <a:t> Compulsion Test</a:t>
            </a:r>
            <a:endParaRPr/>
          </a:p>
        </p:txBody>
      </p:sp>
      <p:sp>
        <p:nvSpPr>
          <p:cNvPr id="583" name="Google Shape;583;p45"/>
          <p:cNvSpPr txBox="1"/>
          <p:nvPr>
            <p:ph idx="1" type="subTitle"/>
          </p:nvPr>
        </p:nvSpPr>
        <p:spPr>
          <a:xfrm>
            <a:off x="573575" y="1229650"/>
            <a:ext cx="6234300" cy="3645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400"/>
              <a:t>D</a:t>
            </a:r>
            <a:r>
              <a:rPr lang="en" sz="2400"/>
              <a:t>eveloped by Dr. David </a:t>
            </a:r>
            <a:r>
              <a:rPr lang="en" sz="2400"/>
              <a:t>Greenfield </a:t>
            </a:r>
            <a:endParaRPr sz="2400"/>
          </a:p>
          <a:p>
            <a:pPr indent="-368300" lvl="1" marL="914400" rtl="0" algn="l">
              <a:spcBef>
                <a:spcPts val="0"/>
              </a:spcBef>
              <a:spcAft>
                <a:spcPts val="0"/>
              </a:spcAft>
              <a:buSzPts val="2200"/>
              <a:buChar char="○"/>
            </a:pPr>
            <a:r>
              <a:rPr lang="en" sz="2200"/>
              <a:t>Psychiatry professor at the University of Connecticut School of Medicine</a:t>
            </a:r>
            <a:r>
              <a:rPr lang="en" sz="2200"/>
              <a:t> </a:t>
            </a:r>
            <a:endParaRPr sz="2200"/>
          </a:p>
          <a:p>
            <a:pPr indent="0" lvl="0" marL="914400" rtl="0" algn="l">
              <a:spcBef>
                <a:spcPts val="0"/>
              </a:spcBef>
              <a:spcAft>
                <a:spcPts val="0"/>
              </a:spcAft>
              <a:buNone/>
            </a:pPr>
            <a:r>
              <a:t/>
            </a:r>
            <a:endParaRPr sz="2200"/>
          </a:p>
          <a:p>
            <a:pPr indent="-368300" lvl="0" marL="457200" rtl="0" algn="l">
              <a:spcBef>
                <a:spcPts val="0"/>
              </a:spcBef>
              <a:spcAft>
                <a:spcPts val="0"/>
              </a:spcAft>
              <a:buSzPts val="2200"/>
              <a:buChar char="●"/>
            </a:pPr>
            <a:r>
              <a:rPr lang="en" sz="2200"/>
              <a:t> </a:t>
            </a:r>
            <a:r>
              <a:rPr lang="en" sz="2200" u="sng">
                <a:solidFill>
                  <a:srgbClr val="1155CC"/>
                </a:solidFill>
                <a:hlinkClick r:id="rId3">
                  <a:extLst>
                    <a:ext uri="{A12FA001-AC4F-418D-AE19-62706E023703}">
                      <ahyp:hlinkClr val="tx"/>
                    </a:ext>
                  </a:extLst>
                </a:hlinkClick>
              </a:rPr>
              <a:t>l</a:t>
            </a:r>
            <a:r>
              <a:rPr lang="en" sz="2200" u="sng">
                <a:solidFill>
                  <a:srgbClr val="1155CC"/>
                </a:solidFill>
                <a:hlinkClick r:id="rId4">
                  <a:extLst>
                    <a:ext uri="{A12FA001-AC4F-418D-AE19-62706E023703}">
                      <ahyp:hlinkClr val="tx"/>
                    </a:ext>
                  </a:extLst>
                </a:hlinkClick>
              </a:rPr>
              <a:t>ink</a:t>
            </a:r>
            <a:r>
              <a:rPr lang="en" sz="2200">
                <a:solidFill>
                  <a:srgbClr val="1155CC"/>
                </a:solidFill>
              </a:rPr>
              <a:t> </a:t>
            </a:r>
            <a:r>
              <a:rPr lang="en" sz="2200"/>
              <a:t>to view </a:t>
            </a:r>
            <a:r>
              <a:rPr lang="en" sz="2200"/>
              <a:t>questionnaire</a:t>
            </a:r>
            <a:r>
              <a:rPr lang="en" sz="2200"/>
              <a:t> </a:t>
            </a:r>
            <a:endParaRPr sz="2200"/>
          </a:p>
          <a:p>
            <a:pPr indent="-368300" lvl="1" marL="914400" rtl="0" algn="l">
              <a:spcBef>
                <a:spcPts val="0"/>
              </a:spcBef>
              <a:spcAft>
                <a:spcPts val="0"/>
              </a:spcAft>
              <a:buSzPts val="2200"/>
              <a:buChar char="○"/>
            </a:pPr>
            <a:r>
              <a:rPr lang="en" sz="2200"/>
              <a:t>If you don’t have phone, think about another piece of tech-</a:t>
            </a:r>
            <a:endParaRPr sz="2200"/>
          </a:p>
          <a:p>
            <a:pPr indent="-368300" lvl="1" marL="914400" rtl="0" algn="l">
              <a:spcBef>
                <a:spcPts val="0"/>
              </a:spcBef>
              <a:spcAft>
                <a:spcPts val="0"/>
              </a:spcAft>
              <a:buSzPts val="2200"/>
              <a:buChar char="○"/>
            </a:pPr>
            <a:r>
              <a:rPr lang="en" sz="2200"/>
              <a:t>Count up how many questions apply to you.</a:t>
            </a:r>
            <a:endParaRPr sz="2200"/>
          </a:p>
          <a:p>
            <a:pPr indent="-368300" lvl="1" marL="914400" rtl="0" algn="l">
              <a:spcBef>
                <a:spcPts val="0"/>
              </a:spcBef>
              <a:spcAft>
                <a:spcPts val="0"/>
              </a:spcAft>
              <a:buSzPts val="2200"/>
              <a:buChar char="○"/>
            </a:pPr>
            <a:r>
              <a:rPr lang="en" sz="2200"/>
              <a:t>How many did you get?</a:t>
            </a:r>
            <a:endParaRPr sz="2200"/>
          </a:p>
          <a:p>
            <a:pPr indent="0" lvl="0" marL="0" rtl="0" algn="l">
              <a:spcBef>
                <a:spcPts val="0"/>
              </a:spcBef>
              <a:spcAft>
                <a:spcPts val="0"/>
              </a:spcAft>
              <a:buNone/>
            </a:pPr>
            <a:r>
              <a:t/>
            </a:r>
            <a:endParaRPr sz="2200"/>
          </a:p>
        </p:txBody>
      </p:sp>
      <p:grpSp>
        <p:nvGrpSpPr>
          <p:cNvPr id="584" name="Google Shape;584;p45"/>
          <p:cNvGrpSpPr/>
          <p:nvPr/>
        </p:nvGrpSpPr>
        <p:grpSpPr>
          <a:xfrm flipH="1">
            <a:off x="6596733" y="1970124"/>
            <a:ext cx="3121659" cy="3173382"/>
            <a:chOff x="5393225" y="1077700"/>
            <a:chExt cx="1463575" cy="1487825"/>
          </a:xfrm>
        </p:grpSpPr>
        <p:sp>
          <p:nvSpPr>
            <p:cNvPr id="585" name="Google Shape;585;p45"/>
            <p:cNvSpPr/>
            <p:nvPr/>
          </p:nvSpPr>
          <p:spPr>
            <a:xfrm>
              <a:off x="5393225" y="1956375"/>
              <a:ext cx="752175" cy="609150"/>
            </a:xfrm>
            <a:custGeom>
              <a:rect b="b" l="l" r="r" t="t"/>
              <a:pathLst>
                <a:path extrusionOk="0" h="24366" w="30087">
                  <a:moveTo>
                    <a:pt x="25906" y="1"/>
                  </a:moveTo>
                  <a:cubicBezTo>
                    <a:pt x="24794" y="1"/>
                    <a:pt x="23695" y="496"/>
                    <a:pt x="22960" y="1443"/>
                  </a:cubicBezTo>
                  <a:lnTo>
                    <a:pt x="22947" y="1456"/>
                  </a:lnTo>
                  <a:cubicBezTo>
                    <a:pt x="20758" y="4276"/>
                    <a:pt x="18367" y="6861"/>
                    <a:pt x="15762" y="9129"/>
                  </a:cubicBezTo>
                  <a:cubicBezTo>
                    <a:pt x="14293" y="10409"/>
                    <a:pt x="12741" y="11597"/>
                    <a:pt x="11123" y="12682"/>
                  </a:cubicBezTo>
                  <a:cubicBezTo>
                    <a:pt x="10993" y="12773"/>
                    <a:pt x="10870" y="12851"/>
                    <a:pt x="10746" y="12936"/>
                  </a:cubicBezTo>
                  <a:lnTo>
                    <a:pt x="10129" y="13332"/>
                  </a:lnTo>
                  <a:lnTo>
                    <a:pt x="9993" y="13241"/>
                  </a:lnTo>
                  <a:cubicBezTo>
                    <a:pt x="9993" y="13241"/>
                    <a:pt x="9928" y="13209"/>
                    <a:pt x="9791" y="13144"/>
                  </a:cubicBezTo>
                  <a:cubicBezTo>
                    <a:pt x="9213" y="12864"/>
                    <a:pt x="7439" y="11987"/>
                    <a:pt x="5153" y="10850"/>
                  </a:cubicBezTo>
                  <a:lnTo>
                    <a:pt x="1" y="20180"/>
                  </a:lnTo>
                  <a:lnTo>
                    <a:pt x="7231" y="23590"/>
                  </a:lnTo>
                  <a:lnTo>
                    <a:pt x="8134" y="23935"/>
                  </a:lnTo>
                  <a:cubicBezTo>
                    <a:pt x="8749" y="24223"/>
                    <a:pt x="9410" y="24365"/>
                    <a:pt x="10068" y="24365"/>
                  </a:cubicBezTo>
                  <a:cubicBezTo>
                    <a:pt x="10997" y="24365"/>
                    <a:pt x="11921" y="24083"/>
                    <a:pt x="12708" y="23532"/>
                  </a:cubicBezTo>
                  <a:cubicBezTo>
                    <a:pt x="16080" y="21167"/>
                    <a:pt x="19179" y="18426"/>
                    <a:pt x="21946" y="15372"/>
                  </a:cubicBezTo>
                  <a:cubicBezTo>
                    <a:pt x="24688" y="12345"/>
                    <a:pt x="27059" y="9057"/>
                    <a:pt x="29106" y="5673"/>
                  </a:cubicBezTo>
                  <a:cubicBezTo>
                    <a:pt x="30087" y="4048"/>
                    <a:pt x="29697" y="1956"/>
                    <a:pt x="28203" y="794"/>
                  </a:cubicBezTo>
                  <a:cubicBezTo>
                    <a:pt x="27519" y="259"/>
                    <a:pt x="26709" y="1"/>
                    <a:pt x="259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5"/>
            <p:cNvSpPr/>
            <p:nvPr/>
          </p:nvSpPr>
          <p:spPr>
            <a:xfrm>
              <a:off x="6096650" y="1757250"/>
              <a:ext cx="2950" cy="6050"/>
            </a:xfrm>
            <a:custGeom>
              <a:rect b="b" l="l" r="r" t="t"/>
              <a:pathLst>
                <a:path extrusionOk="0" h="242" w="118">
                  <a:moveTo>
                    <a:pt x="118" y="1"/>
                  </a:moveTo>
                  <a:lnTo>
                    <a:pt x="118" y="1"/>
                  </a:lnTo>
                  <a:cubicBezTo>
                    <a:pt x="79" y="79"/>
                    <a:pt x="40" y="157"/>
                    <a:pt x="1" y="241"/>
                  </a:cubicBezTo>
                  <a:lnTo>
                    <a:pt x="118" y="1"/>
                  </a:ln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5"/>
            <p:cNvSpPr/>
            <p:nvPr/>
          </p:nvSpPr>
          <p:spPr>
            <a:xfrm>
              <a:off x="5959575" y="1619950"/>
              <a:ext cx="284250" cy="453675"/>
            </a:xfrm>
            <a:custGeom>
              <a:rect b="b" l="l" r="r" t="t"/>
              <a:pathLst>
                <a:path extrusionOk="0" h="18147" w="11370">
                  <a:moveTo>
                    <a:pt x="9258" y="1"/>
                  </a:moveTo>
                  <a:cubicBezTo>
                    <a:pt x="8306" y="1"/>
                    <a:pt x="6134" y="4391"/>
                    <a:pt x="5607" y="5486"/>
                  </a:cubicBezTo>
                  <a:cubicBezTo>
                    <a:pt x="5536" y="5642"/>
                    <a:pt x="5497" y="5727"/>
                    <a:pt x="5497" y="5727"/>
                  </a:cubicBezTo>
                  <a:cubicBezTo>
                    <a:pt x="5497" y="5727"/>
                    <a:pt x="5503" y="5324"/>
                    <a:pt x="5477" y="4798"/>
                  </a:cubicBezTo>
                  <a:cubicBezTo>
                    <a:pt x="5425" y="3819"/>
                    <a:pt x="5258" y="2413"/>
                    <a:pt x="4695" y="2413"/>
                  </a:cubicBezTo>
                  <a:cubicBezTo>
                    <a:pt x="4630" y="2413"/>
                    <a:pt x="4559" y="2432"/>
                    <a:pt x="4483" y="2472"/>
                  </a:cubicBezTo>
                  <a:cubicBezTo>
                    <a:pt x="3392" y="3057"/>
                    <a:pt x="2976" y="8137"/>
                    <a:pt x="2028" y="9540"/>
                  </a:cubicBezTo>
                  <a:cubicBezTo>
                    <a:pt x="1735" y="9956"/>
                    <a:pt x="1508" y="10417"/>
                    <a:pt x="1345" y="10898"/>
                  </a:cubicBezTo>
                  <a:lnTo>
                    <a:pt x="1319" y="10976"/>
                  </a:lnTo>
                  <a:cubicBezTo>
                    <a:pt x="1319" y="10983"/>
                    <a:pt x="1313" y="10996"/>
                    <a:pt x="1313" y="11009"/>
                  </a:cubicBezTo>
                  <a:cubicBezTo>
                    <a:pt x="1092" y="11704"/>
                    <a:pt x="1" y="15582"/>
                    <a:pt x="1651" y="16992"/>
                  </a:cubicBezTo>
                  <a:cubicBezTo>
                    <a:pt x="2519" y="17733"/>
                    <a:pt x="3977" y="18146"/>
                    <a:pt x="5124" y="18146"/>
                  </a:cubicBezTo>
                  <a:cubicBezTo>
                    <a:pt x="5849" y="18146"/>
                    <a:pt x="6450" y="17981"/>
                    <a:pt x="6699" y="17629"/>
                  </a:cubicBezTo>
                  <a:cubicBezTo>
                    <a:pt x="7036" y="17142"/>
                    <a:pt x="7459" y="16713"/>
                    <a:pt x="7946" y="16375"/>
                  </a:cubicBezTo>
                  <a:cubicBezTo>
                    <a:pt x="8108" y="16258"/>
                    <a:pt x="8284" y="16154"/>
                    <a:pt x="8466" y="16076"/>
                  </a:cubicBezTo>
                  <a:cubicBezTo>
                    <a:pt x="8804" y="15849"/>
                    <a:pt x="9102" y="15576"/>
                    <a:pt x="9362" y="15258"/>
                  </a:cubicBezTo>
                  <a:cubicBezTo>
                    <a:pt x="10343" y="14043"/>
                    <a:pt x="11084" y="12587"/>
                    <a:pt x="11227" y="10632"/>
                  </a:cubicBezTo>
                  <a:cubicBezTo>
                    <a:pt x="11370" y="8702"/>
                    <a:pt x="9466" y="6461"/>
                    <a:pt x="7901" y="5097"/>
                  </a:cubicBezTo>
                  <a:cubicBezTo>
                    <a:pt x="8687" y="3739"/>
                    <a:pt x="10129" y="991"/>
                    <a:pt x="9499" y="133"/>
                  </a:cubicBezTo>
                  <a:cubicBezTo>
                    <a:pt x="9432" y="43"/>
                    <a:pt x="9351" y="1"/>
                    <a:pt x="9258" y="1"/>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5"/>
            <p:cNvSpPr/>
            <p:nvPr/>
          </p:nvSpPr>
          <p:spPr>
            <a:xfrm>
              <a:off x="6158225" y="2021850"/>
              <a:ext cx="13000" cy="7475"/>
            </a:xfrm>
            <a:custGeom>
              <a:rect b="b" l="l" r="r" t="t"/>
              <a:pathLst>
                <a:path extrusionOk="0" h="299" w="520">
                  <a:moveTo>
                    <a:pt x="520" y="0"/>
                  </a:moveTo>
                  <a:cubicBezTo>
                    <a:pt x="338" y="78"/>
                    <a:pt x="162" y="182"/>
                    <a:pt x="0" y="299"/>
                  </a:cubicBezTo>
                  <a:cubicBezTo>
                    <a:pt x="182" y="214"/>
                    <a:pt x="357" y="111"/>
                    <a:pt x="520"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5"/>
            <p:cNvSpPr/>
            <p:nvPr/>
          </p:nvSpPr>
          <p:spPr>
            <a:xfrm>
              <a:off x="6041600" y="1829050"/>
              <a:ext cx="53625" cy="50800"/>
            </a:xfrm>
            <a:custGeom>
              <a:rect b="b" l="l" r="r" t="t"/>
              <a:pathLst>
                <a:path extrusionOk="0" h="2032" w="2145">
                  <a:moveTo>
                    <a:pt x="2144" y="1"/>
                  </a:moveTo>
                  <a:lnTo>
                    <a:pt x="2144" y="1"/>
                  </a:lnTo>
                  <a:cubicBezTo>
                    <a:pt x="1241" y="306"/>
                    <a:pt x="364" y="1287"/>
                    <a:pt x="72" y="1638"/>
                  </a:cubicBezTo>
                  <a:cubicBezTo>
                    <a:pt x="7" y="1716"/>
                    <a:pt x="0" y="1826"/>
                    <a:pt x="46" y="1911"/>
                  </a:cubicBezTo>
                  <a:cubicBezTo>
                    <a:pt x="91" y="1990"/>
                    <a:pt x="173" y="2031"/>
                    <a:pt x="256" y="2031"/>
                  </a:cubicBezTo>
                  <a:cubicBezTo>
                    <a:pt x="328" y="2031"/>
                    <a:pt x="400" y="2000"/>
                    <a:pt x="449" y="1937"/>
                  </a:cubicBezTo>
                  <a:cubicBezTo>
                    <a:pt x="1079" y="1059"/>
                    <a:pt x="2073" y="533"/>
                    <a:pt x="2073" y="533"/>
                  </a:cubicBezTo>
                  <a:lnTo>
                    <a:pt x="2144" y="1"/>
                  </a:ln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5"/>
            <p:cNvSpPr/>
            <p:nvPr/>
          </p:nvSpPr>
          <p:spPr>
            <a:xfrm>
              <a:off x="6086250" y="1764250"/>
              <a:ext cx="107900" cy="145200"/>
            </a:xfrm>
            <a:custGeom>
              <a:rect b="b" l="l" r="r" t="t"/>
              <a:pathLst>
                <a:path extrusionOk="0" h="5808" w="4316">
                  <a:moveTo>
                    <a:pt x="2554" y="0"/>
                  </a:moveTo>
                  <a:cubicBezTo>
                    <a:pt x="2482" y="0"/>
                    <a:pt x="2409" y="33"/>
                    <a:pt x="2353" y="111"/>
                  </a:cubicBezTo>
                  <a:cubicBezTo>
                    <a:pt x="2262" y="254"/>
                    <a:pt x="1" y="3528"/>
                    <a:pt x="66" y="5022"/>
                  </a:cubicBezTo>
                  <a:cubicBezTo>
                    <a:pt x="85" y="5575"/>
                    <a:pt x="430" y="5737"/>
                    <a:pt x="573" y="5776"/>
                  </a:cubicBezTo>
                  <a:cubicBezTo>
                    <a:pt x="618" y="5789"/>
                    <a:pt x="657" y="5795"/>
                    <a:pt x="703" y="5802"/>
                  </a:cubicBezTo>
                  <a:cubicBezTo>
                    <a:pt x="736" y="5806"/>
                    <a:pt x="769" y="5808"/>
                    <a:pt x="804" y="5808"/>
                  </a:cubicBezTo>
                  <a:cubicBezTo>
                    <a:pt x="1206" y="5808"/>
                    <a:pt x="1677" y="5532"/>
                    <a:pt x="1976" y="5107"/>
                  </a:cubicBezTo>
                  <a:cubicBezTo>
                    <a:pt x="2034" y="5022"/>
                    <a:pt x="2119" y="4879"/>
                    <a:pt x="2229" y="4684"/>
                  </a:cubicBezTo>
                  <a:cubicBezTo>
                    <a:pt x="2626" y="4015"/>
                    <a:pt x="3347" y="2774"/>
                    <a:pt x="4081" y="2294"/>
                  </a:cubicBezTo>
                  <a:cubicBezTo>
                    <a:pt x="4316" y="2144"/>
                    <a:pt x="4169" y="1828"/>
                    <a:pt x="3951" y="1828"/>
                  </a:cubicBezTo>
                  <a:cubicBezTo>
                    <a:pt x="3903" y="1828"/>
                    <a:pt x="3853" y="1843"/>
                    <a:pt x="3802" y="1878"/>
                  </a:cubicBezTo>
                  <a:cubicBezTo>
                    <a:pt x="2983" y="2417"/>
                    <a:pt x="2210" y="3729"/>
                    <a:pt x="1801" y="4431"/>
                  </a:cubicBezTo>
                  <a:cubicBezTo>
                    <a:pt x="1697" y="4600"/>
                    <a:pt x="1612" y="4749"/>
                    <a:pt x="1567" y="4814"/>
                  </a:cubicBezTo>
                  <a:cubicBezTo>
                    <a:pt x="1345" y="5128"/>
                    <a:pt x="1013" y="5306"/>
                    <a:pt x="799" y="5306"/>
                  </a:cubicBezTo>
                  <a:cubicBezTo>
                    <a:pt x="768" y="5306"/>
                    <a:pt x="741" y="5302"/>
                    <a:pt x="716" y="5295"/>
                  </a:cubicBezTo>
                  <a:cubicBezTo>
                    <a:pt x="683" y="5289"/>
                    <a:pt x="579" y="5256"/>
                    <a:pt x="566" y="5003"/>
                  </a:cubicBezTo>
                  <a:cubicBezTo>
                    <a:pt x="521" y="3905"/>
                    <a:pt x="2138" y="1306"/>
                    <a:pt x="2769" y="397"/>
                  </a:cubicBezTo>
                  <a:cubicBezTo>
                    <a:pt x="2903" y="202"/>
                    <a:pt x="2733" y="0"/>
                    <a:pt x="2554"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5"/>
            <p:cNvSpPr/>
            <p:nvPr/>
          </p:nvSpPr>
          <p:spPr>
            <a:xfrm>
              <a:off x="6114200" y="1812650"/>
              <a:ext cx="105975" cy="135275"/>
            </a:xfrm>
            <a:custGeom>
              <a:rect b="b" l="l" r="r" t="t"/>
              <a:pathLst>
                <a:path extrusionOk="0" h="5411" w="4239">
                  <a:moveTo>
                    <a:pt x="2671" y="0"/>
                  </a:moveTo>
                  <a:cubicBezTo>
                    <a:pt x="2602" y="0"/>
                    <a:pt x="2531" y="31"/>
                    <a:pt x="2476" y="104"/>
                  </a:cubicBezTo>
                  <a:cubicBezTo>
                    <a:pt x="2222" y="449"/>
                    <a:pt x="0" y="3502"/>
                    <a:pt x="410" y="4801"/>
                  </a:cubicBezTo>
                  <a:cubicBezTo>
                    <a:pt x="507" y="5120"/>
                    <a:pt x="722" y="5334"/>
                    <a:pt x="1007" y="5393"/>
                  </a:cubicBezTo>
                  <a:cubicBezTo>
                    <a:pt x="1033" y="5399"/>
                    <a:pt x="1059" y="5406"/>
                    <a:pt x="1079" y="5406"/>
                  </a:cubicBezTo>
                  <a:cubicBezTo>
                    <a:pt x="1110" y="5409"/>
                    <a:pt x="1141" y="5411"/>
                    <a:pt x="1172" y="5411"/>
                  </a:cubicBezTo>
                  <a:cubicBezTo>
                    <a:pt x="1490" y="5411"/>
                    <a:pt x="1791" y="5236"/>
                    <a:pt x="1969" y="5035"/>
                  </a:cubicBezTo>
                  <a:cubicBezTo>
                    <a:pt x="2170" y="4775"/>
                    <a:pt x="2352" y="4503"/>
                    <a:pt x="2508" y="4210"/>
                  </a:cubicBezTo>
                  <a:cubicBezTo>
                    <a:pt x="2904" y="3561"/>
                    <a:pt x="3392" y="2748"/>
                    <a:pt x="4002" y="2346"/>
                  </a:cubicBezTo>
                  <a:cubicBezTo>
                    <a:pt x="4239" y="2195"/>
                    <a:pt x="4089" y="1877"/>
                    <a:pt x="3872" y="1877"/>
                  </a:cubicBezTo>
                  <a:cubicBezTo>
                    <a:pt x="3827" y="1877"/>
                    <a:pt x="3778" y="1891"/>
                    <a:pt x="3730" y="1923"/>
                  </a:cubicBezTo>
                  <a:cubicBezTo>
                    <a:pt x="3021" y="2391"/>
                    <a:pt x="2502" y="3262"/>
                    <a:pt x="2079" y="3957"/>
                  </a:cubicBezTo>
                  <a:cubicBezTo>
                    <a:pt x="1936" y="4217"/>
                    <a:pt x="1768" y="4464"/>
                    <a:pt x="1586" y="4704"/>
                  </a:cubicBezTo>
                  <a:cubicBezTo>
                    <a:pt x="1480" y="4826"/>
                    <a:pt x="1317" y="4906"/>
                    <a:pt x="1179" y="4906"/>
                  </a:cubicBezTo>
                  <a:cubicBezTo>
                    <a:pt x="1155" y="4906"/>
                    <a:pt x="1133" y="4904"/>
                    <a:pt x="1111" y="4899"/>
                  </a:cubicBezTo>
                  <a:cubicBezTo>
                    <a:pt x="1072" y="4892"/>
                    <a:pt x="955" y="4866"/>
                    <a:pt x="890" y="4652"/>
                  </a:cubicBezTo>
                  <a:cubicBezTo>
                    <a:pt x="637" y="3853"/>
                    <a:pt x="1975" y="1625"/>
                    <a:pt x="2878" y="403"/>
                  </a:cubicBezTo>
                  <a:cubicBezTo>
                    <a:pt x="3024" y="210"/>
                    <a:pt x="2853" y="0"/>
                    <a:pt x="2671"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5"/>
            <p:cNvSpPr/>
            <p:nvPr/>
          </p:nvSpPr>
          <p:spPr>
            <a:xfrm>
              <a:off x="6157900" y="1862575"/>
              <a:ext cx="80200" cy="103975"/>
            </a:xfrm>
            <a:custGeom>
              <a:rect b="b" l="l" r="r" t="t"/>
              <a:pathLst>
                <a:path extrusionOk="0" h="4159" w="3208">
                  <a:moveTo>
                    <a:pt x="1947" y="0"/>
                  </a:moveTo>
                  <a:cubicBezTo>
                    <a:pt x="1876" y="0"/>
                    <a:pt x="1804" y="32"/>
                    <a:pt x="1748" y="108"/>
                  </a:cubicBezTo>
                  <a:cubicBezTo>
                    <a:pt x="1572" y="355"/>
                    <a:pt x="0" y="2519"/>
                    <a:pt x="162" y="3532"/>
                  </a:cubicBezTo>
                  <a:cubicBezTo>
                    <a:pt x="201" y="3792"/>
                    <a:pt x="377" y="4006"/>
                    <a:pt x="617" y="4097"/>
                  </a:cubicBezTo>
                  <a:cubicBezTo>
                    <a:pt x="689" y="4123"/>
                    <a:pt x="754" y="4143"/>
                    <a:pt x="825" y="4149"/>
                  </a:cubicBezTo>
                  <a:cubicBezTo>
                    <a:pt x="865" y="4155"/>
                    <a:pt x="906" y="4158"/>
                    <a:pt x="946" y="4158"/>
                  </a:cubicBezTo>
                  <a:cubicBezTo>
                    <a:pt x="1125" y="4158"/>
                    <a:pt x="1299" y="4100"/>
                    <a:pt x="1442" y="3993"/>
                  </a:cubicBezTo>
                  <a:cubicBezTo>
                    <a:pt x="1683" y="3798"/>
                    <a:pt x="1871" y="3448"/>
                    <a:pt x="2092" y="3045"/>
                  </a:cubicBezTo>
                  <a:cubicBezTo>
                    <a:pt x="2339" y="2590"/>
                    <a:pt x="2618" y="2077"/>
                    <a:pt x="2963" y="1849"/>
                  </a:cubicBezTo>
                  <a:cubicBezTo>
                    <a:pt x="3207" y="1706"/>
                    <a:pt x="3056" y="1380"/>
                    <a:pt x="2836" y="1380"/>
                  </a:cubicBezTo>
                  <a:cubicBezTo>
                    <a:pt x="2787" y="1380"/>
                    <a:pt x="2735" y="1396"/>
                    <a:pt x="2683" y="1434"/>
                  </a:cubicBezTo>
                  <a:cubicBezTo>
                    <a:pt x="2235" y="1726"/>
                    <a:pt x="1930" y="2298"/>
                    <a:pt x="1650" y="2804"/>
                  </a:cubicBezTo>
                  <a:cubicBezTo>
                    <a:pt x="1475" y="3129"/>
                    <a:pt x="1293" y="3474"/>
                    <a:pt x="1130" y="3597"/>
                  </a:cubicBezTo>
                  <a:cubicBezTo>
                    <a:pt x="1070" y="3638"/>
                    <a:pt x="998" y="3658"/>
                    <a:pt x="928" y="3658"/>
                  </a:cubicBezTo>
                  <a:cubicBezTo>
                    <a:pt x="886" y="3658"/>
                    <a:pt x="845" y="3651"/>
                    <a:pt x="806" y="3636"/>
                  </a:cubicBezTo>
                  <a:cubicBezTo>
                    <a:pt x="728" y="3603"/>
                    <a:pt x="669" y="3532"/>
                    <a:pt x="663" y="3454"/>
                  </a:cubicBezTo>
                  <a:cubicBezTo>
                    <a:pt x="565" y="2843"/>
                    <a:pt x="1527" y="1265"/>
                    <a:pt x="2157" y="407"/>
                  </a:cubicBezTo>
                  <a:cubicBezTo>
                    <a:pt x="2302" y="211"/>
                    <a:pt x="2130" y="0"/>
                    <a:pt x="1947"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5"/>
            <p:cNvSpPr/>
            <p:nvPr/>
          </p:nvSpPr>
          <p:spPr>
            <a:xfrm>
              <a:off x="6050375" y="1910725"/>
              <a:ext cx="50700" cy="84300"/>
            </a:xfrm>
            <a:custGeom>
              <a:rect b="b" l="l" r="r" t="t"/>
              <a:pathLst>
                <a:path extrusionOk="0" h="3372" w="2028">
                  <a:moveTo>
                    <a:pt x="1769" y="0"/>
                  </a:moveTo>
                  <a:cubicBezTo>
                    <a:pt x="1642" y="0"/>
                    <a:pt x="1526" y="94"/>
                    <a:pt x="1514" y="222"/>
                  </a:cubicBezTo>
                  <a:lnTo>
                    <a:pt x="1514" y="235"/>
                  </a:lnTo>
                  <a:cubicBezTo>
                    <a:pt x="1384" y="1405"/>
                    <a:pt x="624" y="2451"/>
                    <a:pt x="104" y="2990"/>
                  </a:cubicBezTo>
                  <a:cubicBezTo>
                    <a:pt x="0" y="3100"/>
                    <a:pt x="33" y="3282"/>
                    <a:pt x="176" y="3347"/>
                  </a:cubicBezTo>
                  <a:cubicBezTo>
                    <a:pt x="206" y="3364"/>
                    <a:pt x="240" y="3372"/>
                    <a:pt x="273" y="3372"/>
                  </a:cubicBezTo>
                  <a:cubicBezTo>
                    <a:pt x="331" y="3372"/>
                    <a:pt x="390" y="3347"/>
                    <a:pt x="435" y="3302"/>
                  </a:cubicBezTo>
                  <a:cubicBezTo>
                    <a:pt x="981" y="2723"/>
                    <a:pt x="1871" y="1561"/>
                    <a:pt x="2014" y="274"/>
                  </a:cubicBezTo>
                  <a:cubicBezTo>
                    <a:pt x="2027" y="138"/>
                    <a:pt x="1930" y="14"/>
                    <a:pt x="1793" y="1"/>
                  </a:cubicBezTo>
                  <a:cubicBezTo>
                    <a:pt x="1785" y="1"/>
                    <a:pt x="1777" y="0"/>
                    <a:pt x="1769"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5"/>
            <p:cNvSpPr/>
            <p:nvPr/>
          </p:nvSpPr>
          <p:spPr>
            <a:xfrm>
              <a:off x="6215550" y="1408875"/>
              <a:ext cx="119550" cy="112250"/>
            </a:xfrm>
            <a:custGeom>
              <a:rect b="b" l="l" r="r" t="t"/>
              <a:pathLst>
                <a:path extrusionOk="0" h="4490" w="4782">
                  <a:moveTo>
                    <a:pt x="1553" y="1"/>
                  </a:moveTo>
                  <a:lnTo>
                    <a:pt x="0" y="2151"/>
                  </a:lnTo>
                  <a:lnTo>
                    <a:pt x="3223" y="4490"/>
                  </a:lnTo>
                  <a:lnTo>
                    <a:pt x="4782" y="2339"/>
                  </a:lnTo>
                  <a:lnTo>
                    <a:pt x="15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5"/>
            <p:cNvSpPr/>
            <p:nvPr/>
          </p:nvSpPr>
          <p:spPr>
            <a:xfrm>
              <a:off x="6478825" y="1599725"/>
              <a:ext cx="119725" cy="112250"/>
            </a:xfrm>
            <a:custGeom>
              <a:rect b="b" l="l" r="r" t="t"/>
              <a:pathLst>
                <a:path extrusionOk="0" h="4490" w="4789">
                  <a:moveTo>
                    <a:pt x="1560" y="0"/>
                  </a:moveTo>
                  <a:lnTo>
                    <a:pt x="0" y="2151"/>
                  </a:lnTo>
                  <a:lnTo>
                    <a:pt x="3229" y="4489"/>
                  </a:lnTo>
                  <a:lnTo>
                    <a:pt x="4789" y="2339"/>
                  </a:lnTo>
                  <a:lnTo>
                    <a:pt x="15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5"/>
            <p:cNvSpPr/>
            <p:nvPr/>
          </p:nvSpPr>
          <p:spPr>
            <a:xfrm>
              <a:off x="5979725" y="1462650"/>
              <a:ext cx="579525" cy="567700"/>
            </a:xfrm>
            <a:custGeom>
              <a:rect b="b" l="l" r="r" t="t"/>
              <a:pathLst>
                <a:path extrusionOk="0" h="22708" w="23181">
                  <a:moveTo>
                    <a:pt x="9453" y="0"/>
                  </a:moveTo>
                  <a:lnTo>
                    <a:pt x="2742" y="9258"/>
                  </a:lnTo>
                  <a:cubicBezTo>
                    <a:pt x="0" y="13045"/>
                    <a:pt x="845" y="18347"/>
                    <a:pt x="4639" y="21095"/>
                  </a:cubicBezTo>
                  <a:cubicBezTo>
                    <a:pt x="6140" y="22184"/>
                    <a:pt x="7878" y="22707"/>
                    <a:pt x="9601" y="22707"/>
                  </a:cubicBezTo>
                  <a:cubicBezTo>
                    <a:pt x="12226" y="22707"/>
                    <a:pt x="14817" y="21491"/>
                    <a:pt x="16476" y="19204"/>
                  </a:cubicBezTo>
                  <a:lnTo>
                    <a:pt x="23180" y="9946"/>
                  </a:lnTo>
                  <a:lnTo>
                    <a:pt x="20003" y="7640"/>
                  </a:lnTo>
                  <a:lnTo>
                    <a:pt x="13299" y="16898"/>
                  </a:lnTo>
                  <a:cubicBezTo>
                    <a:pt x="12429" y="18082"/>
                    <a:pt x="11049" y="18775"/>
                    <a:pt x="9594" y="18775"/>
                  </a:cubicBezTo>
                  <a:cubicBezTo>
                    <a:pt x="9517" y="18775"/>
                    <a:pt x="9439" y="18773"/>
                    <a:pt x="9362" y="18769"/>
                  </a:cubicBezTo>
                  <a:cubicBezTo>
                    <a:pt x="9310" y="18853"/>
                    <a:pt x="9258" y="18944"/>
                    <a:pt x="9212" y="19035"/>
                  </a:cubicBezTo>
                  <a:cubicBezTo>
                    <a:pt x="8992" y="19438"/>
                    <a:pt x="8810" y="19789"/>
                    <a:pt x="8563" y="19977"/>
                  </a:cubicBezTo>
                  <a:cubicBezTo>
                    <a:pt x="8419" y="20089"/>
                    <a:pt x="8245" y="20148"/>
                    <a:pt x="8069" y="20148"/>
                  </a:cubicBezTo>
                  <a:cubicBezTo>
                    <a:pt x="8030" y="20148"/>
                    <a:pt x="7991" y="20146"/>
                    <a:pt x="7952" y="20140"/>
                  </a:cubicBezTo>
                  <a:cubicBezTo>
                    <a:pt x="7881" y="20133"/>
                    <a:pt x="7809" y="20120"/>
                    <a:pt x="7744" y="20094"/>
                  </a:cubicBezTo>
                  <a:cubicBezTo>
                    <a:pt x="7504" y="20003"/>
                    <a:pt x="7328" y="19782"/>
                    <a:pt x="7289" y="19523"/>
                  </a:cubicBezTo>
                  <a:cubicBezTo>
                    <a:pt x="7270" y="19373"/>
                    <a:pt x="7276" y="19217"/>
                    <a:pt x="7309" y="19068"/>
                  </a:cubicBezTo>
                  <a:lnTo>
                    <a:pt x="7309" y="19068"/>
                  </a:lnTo>
                  <a:cubicBezTo>
                    <a:pt x="7113" y="19281"/>
                    <a:pt x="6831" y="19403"/>
                    <a:pt x="6542" y="19403"/>
                  </a:cubicBezTo>
                  <a:cubicBezTo>
                    <a:pt x="6514" y="19403"/>
                    <a:pt x="6486" y="19401"/>
                    <a:pt x="6458" y="19399"/>
                  </a:cubicBezTo>
                  <a:lnTo>
                    <a:pt x="6386" y="19393"/>
                  </a:lnTo>
                  <a:cubicBezTo>
                    <a:pt x="6101" y="19328"/>
                    <a:pt x="5886" y="19120"/>
                    <a:pt x="5789" y="18795"/>
                  </a:cubicBezTo>
                  <a:cubicBezTo>
                    <a:pt x="5678" y="18464"/>
                    <a:pt x="5756" y="18009"/>
                    <a:pt x="5919" y="17515"/>
                  </a:cubicBezTo>
                  <a:lnTo>
                    <a:pt x="5919" y="17515"/>
                  </a:lnTo>
                  <a:cubicBezTo>
                    <a:pt x="5649" y="17738"/>
                    <a:pt x="5332" y="17871"/>
                    <a:pt x="5053" y="17871"/>
                  </a:cubicBezTo>
                  <a:cubicBezTo>
                    <a:pt x="5023" y="17871"/>
                    <a:pt x="4993" y="17869"/>
                    <a:pt x="4964" y="17866"/>
                  </a:cubicBezTo>
                  <a:cubicBezTo>
                    <a:pt x="4918" y="17859"/>
                    <a:pt x="4879" y="17853"/>
                    <a:pt x="4834" y="17840"/>
                  </a:cubicBezTo>
                  <a:cubicBezTo>
                    <a:pt x="4691" y="17801"/>
                    <a:pt x="4353" y="17639"/>
                    <a:pt x="4327" y="17086"/>
                  </a:cubicBezTo>
                  <a:cubicBezTo>
                    <a:pt x="4301" y="16482"/>
                    <a:pt x="4652" y="15592"/>
                    <a:pt x="5087" y="14734"/>
                  </a:cubicBezTo>
                  <a:cubicBezTo>
                    <a:pt x="5074" y="14618"/>
                    <a:pt x="5061" y="14501"/>
                    <a:pt x="5061" y="14384"/>
                  </a:cubicBezTo>
                  <a:cubicBezTo>
                    <a:pt x="5022" y="13370"/>
                    <a:pt x="5327" y="12376"/>
                    <a:pt x="5925" y="11558"/>
                  </a:cubicBezTo>
                  <a:lnTo>
                    <a:pt x="12630" y="2300"/>
                  </a:lnTo>
                  <a:lnTo>
                    <a:pt x="9453" y="0"/>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5"/>
            <p:cNvSpPr/>
            <p:nvPr/>
          </p:nvSpPr>
          <p:spPr>
            <a:xfrm>
              <a:off x="6060775" y="1822225"/>
              <a:ext cx="166650" cy="164375"/>
            </a:xfrm>
            <a:custGeom>
              <a:rect b="b" l="l" r="r" t="t"/>
              <a:pathLst>
                <a:path extrusionOk="0" h="6575" w="6666">
                  <a:moveTo>
                    <a:pt x="1819" y="1"/>
                  </a:moveTo>
                  <a:cubicBezTo>
                    <a:pt x="1819" y="1"/>
                    <a:pt x="0" y="1976"/>
                    <a:pt x="500" y="3476"/>
                  </a:cubicBezTo>
                  <a:cubicBezTo>
                    <a:pt x="717" y="4134"/>
                    <a:pt x="1060" y="4319"/>
                    <a:pt x="1378" y="4319"/>
                  </a:cubicBezTo>
                  <a:cubicBezTo>
                    <a:pt x="1786" y="4319"/>
                    <a:pt x="2150" y="4016"/>
                    <a:pt x="2150" y="4016"/>
                  </a:cubicBezTo>
                  <a:lnTo>
                    <a:pt x="2150" y="4016"/>
                  </a:lnTo>
                  <a:cubicBezTo>
                    <a:pt x="2150" y="4016"/>
                    <a:pt x="1722" y="5224"/>
                    <a:pt x="2475" y="5744"/>
                  </a:cubicBezTo>
                  <a:cubicBezTo>
                    <a:pt x="2676" y="5883"/>
                    <a:pt x="2864" y="5934"/>
                    <a:pt x="3031" y="5934"/>
                  </a:cubicBezTo>
                  <a:cubicBezTo>
                    <a:pt x="3480" y="5934"/>
                    <a:pt x="3782" y="5566"/>
                    <a:pt x="3801" y="5542"/>
                  </a:cubicBezTo>
                  <a:lnTo>
                    <a:pt x="3801" y="5542"/>
                  </a:lnTo>
                  <a:cubicBezTo>
                    <a:pt x="3788" y="5575"/>
                    <a:pt x="3502" y="6283"/>
                    <a:pt x="4717" y="6556"/>
                  </a:cubicBezTo>
                  <a:cubicBezTo>
                    <a:pt x="4775" y="6569"/>
                    <a:pt x="4833" y="6575"/>
                    <a:pt x="4889" y="6575"/>
                  </a:cubicBezTo>
                  <a:cubicBezTo>
                    <a:pt x="5787" y="6575"/>
                    <a:pt x="6427" y="5052"/>
                    <a:pt x="6666" y="4386"/>
                  </a:cubicBezTo>
                  <a:lnTo>
                    <a:pt x="6666" y="4386"/>
                  </a:lnTo>
                  <a:cubicBezTo>
                    <a:pt x="6575" y="4389"/>
                    <a:pt x="6482" y="4391"/>
                    <a:pt x="6389" y="4391"/>
                  </a:cubicBezTo>
                  <a:cubicBezTo>
                    <a:pt x="6297" y="4391"/>
                    <a:pt x="6204" y="4389"/>
                    <a:pt x="6113" y="4386"/>
                  </a:cubicBezTo>
                  <a:cubicBezTo>
                    <a:pt x="6061" y="4470"/>
                    <a:pt x="6016" y="4561"/>
                    <a:pt x="5964" y="4652"/>
                  </a:cubicBezTo>
                  <a:cubicBezTo>
                    <a:pt x="5750" y="5055"/>
                    <a:pt x="5561" y="5406"/>
                    <a:pt x="5314" y="5594"/>
                  </a:cubicBezTo>
                  <a:cubicBezTo>
                    <a:pt x="5171" y="5706"/>
                    <a:pt x="5001" y="5765"/>
                    <a:pt x="4823" y="5765"/>
                  </a:cubicBezTo>
                  <a:cubicBezTo>
                    <a:pt x="4783" y="5765"/>
                    <a:pt x="4744" y="5763"/>
                    <a:pt x="4704" y="5757"/>
                  </a:cubicBezTo>
                  <a:cubicBezTo>
                    <a:pt x="4632" y="5750"/>
                    <a:pt x="4567" y="5737"/>
                    <a:pt x="4502" y="5711"/>
                  </a:cubicBezTo>
                  <a:cubicBezTo>
                    <a:pt x="4255" y="5620"/>
                    <a:pt x="4080" y="5399"/>
                    <a:pt x="4047" y="5140"/>
                  </a:cubicBezTo>
                  <a:cubicBezTo>
                    <a:pt x="4028" y="4990"/>
                    <a:pt x="4034" y="4834"/>
                    <a:pt x="4067" y="4685"/>
                  </a:cubicBezTo>
                  <a:lnTo>
                    <a:pt x="4067" y="4685"/>
                  </a:lnTo>
                  <a:cubicBezTo>
                    <a:pt x="3865" y="4898"/>
                    <a:pt x="3588" y="5020"/>
                    <a:pt x="3300" y="5020"/>
                  </a:cubicBezTo>
                  <a:cubicBezTo>
                    <a:pt x="3272" y="5020"/>
                    <a:pt x="3244" y="5018"/>
                    <a:pt x="3216" y="5016"/>
                  </a:cubicBezTo>
                  <a:lnTo>
                    <a:pt x="3138" y="5010"/>
                  </a:lnTo>
                  <a:cubicBezTo>
                    <a:pt x="2852" y="4945"/>
                    <a:pt x="2644" y="4737"/>
                    <a:pt x="2540" y="4412"/>
                  </a:cubicBezTo>
                  <a:cubicBezTo>
                    <a:pt x="2436" y="4081"/>
                    <a:pt x="2508" y="3626"/>
                    <a:pt x="2670" y="3132"/>
                  </a:cubicBezTo>
                  <a:lnTo>
                    <a:pt x="2670" y="3132"/>
                  </a:lnTo>
                  <a:cubicBezTo>
                    <a:pt x="2401" y="3355"/>
                    <a:pt x="2089" y="3488"/>
                    <a:pt x="1806" y="3488"/>
                  </a:cubicBezTo>
                  <a:cubicBezTo>
                    <a:pt x="1775" y="3488"/>
                    <a:pt x="1745" y="3486"/>
                    <a:pt x="1715" y="3483"/>
                  </a:cubicBezTo>
                  <a:cubicBezTo>
                    <a:pt x="1676" y="3476"/>
                    <a:pt x="1631" y="3470"/>
                    <a:pt x="1592" y="3457"/>
                  </a:cubicBezTo>
                  <a:cubicBezTo>
                    <a:pt x="1442" y="3418"/>
                    <a:pt x="1104" y="3256"/>
                    <a:pt x="1085" y="2703"/>
                  </a:cubicBezTo>
                  <a:cubicBezTo>
                    <a:pt x="1059" y="2099"/>
                    <a:pt x="1410" y="1209"/>
                    <a:pt x="1845" y="351"/>
                  </a:cubicBezTo>
                  <a:cubicBezTo>
                    <a:pt x="1832" y="235"/>
                    <a:pt x="1819" y="118"/>
                    <a:pt x="1819" y="1"/>
                  </a:cubicBezTo>
                  <a:close/>
                </a:path>
              </a:pathLst>
            </a:custGeom>
            <a:solidFill>
              <a:srgbClr val="4B4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5"/>
            <p:cNvSpPr/>
            <p:nvPr/>
          </p:nvSpPr>
          <p:spPr>
            <a:xfrm>
              <a:off x="6305200" y="1077700"/>
              <a:ext cx="169750" cy="297425"/>
            </a:xfrm>
            <a:custGeom>
              <a:rect b="b" l="l" r="r" t="t"/>
              <a:pathLst>
                <a:path extrusionOk="0" h="11897" w="6790">
                  <a:moveTo>
                    <a:pt x="6790" y="1"/>
                  </a:moveTo>
                  <a:lnTo>
                    <a:pt x="3645" y="5679"/>
                  </a:lnTo>
                  <a:lnTo>
                    <a:pt x="2047" y="3964"/>
                  </a:lnTo>
                  <a:lnTo>
                    <a:pt x="1" y="11896"/>
                  </a:lnTo>
                  <a:lnTo>
                    <a:pt x="2645" y="6361"/>
                  </a:lnTo>
                  <a:lnTo>
                    <a:pt x="3775" y="8512"/>
                  </a:lnTo>
                  <a:lnTo>
                    <a:pt x="67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5"/>
            <p:cNvSpPr/>
            <p:nvPr/>
          </p:nvSpPr>
          <p:spPr>
            <a:xfrm>
              <a:off x="6627275" y="1354300"/>
              <a:ext cx="229525" cy="254050"/>
            </a:xfrm>
            <a:custGeom>
              <a:rect b="b" l="l" r="r" t="t"/>
              <a:pathLst>
                <a:path extrusionOk="0" h="10162" w="9181">
                  <a:moveTo>
                    <a:pt x="9180" y="1"/>
                  </a:moveTo>
                  <a:lnTo>
                    <a:pt x="2034" y="5516"/>
                  </a:lnTo>
                  <a:lnTo>
                    <a:pt x="4431" y="5926"/>
                  </a:lnTo>
                  <a:lnTo>
                    <a:pt x="0" y="10162"/>
                  </a:lnTo>
                  <a:lnTo>
                    <a:pt x="6893" y="5744"/>
                  </a:lnTo>
                  <a:lnTo>
                    <a:pt x="4769" y="4763"/>
                  </a:lnTo>
                  <a:lnTo>
                    <a:pt x="91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0" st="0"/>
                                            </p:txEl>
                                          </p:spTgt>
                                        </p:tgtEl>
                                        <p:attrNameLst>
                                          <p:attrName>style.visibility</p:attrName>
                                        </p:attrNameLst>
                                      </p:cBhvr>
                                      <p:to>
                                        <p:strVal val="visible"/>
                                      </p:to>
                                    </p:set>
                                    <p:animEffect filter="fade" transition="in">
                                      <p:cBhvr>
                                        <p:cTn dur="1000"/>
                                        <p:tgtEl>
                                          <p:spTgt spid="5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1" st="1"/>
                                            </p:txEl>
                                          </p:spTgt>
                                        </p:tgtEl>
                                        <p:attrNameLst>
                                          <p:attrName>style.visibility</p:attrName>
                                        </p:attrNameLst>
                                      </p:cBhvr>
                                      <p:to>
                                        <p:strVal val="visible"/>
                                      </p:to>
                                    </p:set>
                                    <p:animEffect filter="fade" transition="in">
                                      <p:cBhvr>
                                        <p:cTn dur="1000"/>
                                        <p:tgtEl>
                                          <p:spTgt spid="5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2" st="2"/>
                                            </p:txEl>
                                          </p:spTgt>
                                        </p:tgtEl>
                                        <p:attrNameLst>
                                          <p:attrName>style.visibility</p:attrName>
                                        </p:attrNameLst>
                                      </p:cBhvr>
                                      <p:to>
                                        <p:strVal val="visible"/>
                                      </p:to>
                                    </p:set>
                                    <p:animEffect filter="fade" transition="in">
                                      <p:cBhvr>
                                        <p:cTn dur="1000"/>
                                        <p:tgtEl>
                                          <p:spTgt spid="5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3" st="3"/>
                                            </p:txEl>
                                          </p:spTgt>
                                        </p:tgtEl>
                                        <p:attrNameLst>
                                          <p:attrName>style.visibility</p:attrName>
                                        </p:attrNameLst>
                                      </p:cBhvr>
                                      <p:to>
                                        <p:strVal val="visible"/>
                                      </p:to>
                                    </p:set>
                                    <p:animEffect filter="fade" transition="in">
                                      <p:cBhvr>
                                        <p:cTn dur="1000"/>
                                        <p:tgtEl>
                                          <p:spTgt spid="5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4" st="4"/>
                                            </p:txEl>
                                          </p:spTgt>
                                        </p:tgtEl>
                                        <p:attrNameLst>
                                          <p:attrName>style.visibility</p:attrName>
                                        </p:attrNameLst>
                                      </p:cBhvr>
                                      <p:to>
                                        <p:strVal val="visible"/>
                                      </p:to>
                                    </p:set>
                                    <p:animEffect filter="fade" transition="in">
                                      <p:cBhvr>
                                        <p:cTn dur="1000"/>
                                        <p:tgtEl>
                                          <p:spTgt spid="5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5" st="5"/>
                                            </p:txEl>
                                          </p:spTgt>
                                        </p:tgtEl>
                                        <p:attrNameLst>
                                          <p:attrName>style.visibility</p:attrName>
                                        </p:attrNameLst>
                                      </p:cBhvr>
                                      <p:to>
                                        <p:strVal val="visible"/>
                                      </p:to>
                                    </p:set>
                                    <p:animEffect filter="fade" transition="in">
                                      <p:cBhvr>
                                        <p:cTn dur="1000"/>
                                        <p:tgtEl>
                                          <p:spTgt spid="5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6" st="6"/>
                                            </p:txEl>
                                          </p:spTgt>
                                        </p:tgtEl>
                                        <p:attrNameLst>
                                          <p:attrName>style.visibility</p:attrName>
                                        </p:attrNameLst>
                                      </p:cBhvr>
                                      <p:to>
                                        <p:strVal val="visible"/>
                                      </p:to>
                                    </p:set>
                                    <p:animEffect filter="fade" transition="in">
                                      <p:cBhvr>
                                        <p:cTn dur="1000"/>
                                        <p:tgtEl>
                                          <p:spTgt spid="5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3">
                                            <p:txEl>
                                              <p:pRg end="7" st="7"/>
                                            </p:txEl>
                                          </p:spTgt>
                                        </p:tgtEl>
                                        <p:attrNameLst>
                                          <p:attrName>style.visibility</p:attrName>
                                        </p:attrNameLst>
                                      </p:cBhvr>
                                      <p:to>
                                        <p:strVal val="visible"/>
                                      </p:to>
                                    </p:set>
                                    <p:animEffect filter="fade" transition="in">
                                      <p:cBhvr>
                                        <p:cTn dur="1000"/>
                                        <p:tgtEl>
                                          <p:spTgt spid="583">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6"/>
          <p:cNvSpPr txBox="1"/>
          <p:nvPr>
            <p:ph type="ctrTitle"/>
          </p:nvPr>
        </p:nvSpPr>
        <p:spPr>
          <a:xfrm>
            <a:off x="159850" y="360825"/>
            <a:ext cx="7832700" cy="73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Smartphone Compulsion Test</a:t>
            </a:r>
            <a:endParaRPr/>
          </a:p>
        </p:txBody>
      </p:sp>
      <p:sp>
        <p:nvSpPr>
          <p:cNvPr id="605" name="Google Shape;605;p46"/>
          <p:cNvSpPr txBox="1"/>
          <p:nvPr>
            <p:ph idx="1" type="subTitle"/>
          </p:nvPr>
        </p:nvSpPr>
        <p:spPr>
          <a:xfrm>
            <a:off x="159850" y="1194200"/>
            <a:ext cx="7729200" cy="3686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400"/>
              <a:t>Test score interpretations</a:t>
            </a:r>
            <a:endParaRPr sz="2400"/>
          </a:p>
          <a:p>
            <a:pPr indent="-368300" lvl="1" marL="914400" rtl="0" algn="l">
              <a:spcBef>
                <a:spcPts val="0"/>
              </a:spcBef>
              <a:spcAft>
                <a:spcPts val="0"/>
              </a:spcAft>
              <a:buSzPts val="2200"/>
              <a:buChar char="○"/>
            </a:pPr>
            <a:r>
              <a:rPr b="1" lang="en" sz="2200"/>
              <a:t>1-2: </a:t>
            </a:r>
            <a:r>
              <a:rPr lang="en" sz="2200"/>
              <a:t>Your </a:t>
            </a:r>
            <a:r>
              <a:rPr lang="en" sz="2200"/>
              <a:t>behavior</a:t>
            </a:r>
            <a:r>
              <a:rPr lang="en" sz="2200"/>
              <a:t> is </a:t>
            </a:r>
            <a:r>
              <a:rPr lang="en" sz="2200"/>
              <a:t>unproblematic</a:t>
            </a:r>
            <a:endParaRPr sz="2200"/>
          </a:p>
          <a:p>
            <a:pPr indent="0" lvl="0" marL="914400" rtl="0" algn="l">
              <a:spcBef>
                <a:spcPts val="0"/>
              </a:spcBef>
              <a:spcAft>
                <a:spcPts val="0"/>
              </a:spcAft>
              <a:buNone/>
            </a:pPr>
            <a:r>
              <a:t/>
            </a:r>
            <a:endParaRPr sz="1200"/>
          </a:p>
          <a:p>
            <a:pPr indent="-368300" lvl="1" marL="914400" rtl="0" algn="l">
              <a:spcBef>
                <a:spcPts val="0"/>
              </a:spcBef>
              <a:spcAft>
                <a:spcPts val="0"/>
              </a:spcAft>
              <a:buSzPts val="2200"/>
              <a:buChar char="○"/>
            </a:pPr>
            <a:r>
              <a:rPr b="1" lang="en" sz="2200"/>
              <a:t>3-4: </a:t>
            </a:r>
            <a:r>
              <a:rPr lang="en" sz="2200"/>
              <a:t>Your behavior is leaning toward </a:t>
            </a:r>
            <a:r>
              <a:rPr lang="en" sz="2200"/>
              <a:t>problematic</a:t>
            </a:r>
            <a:r>
              <a:rPr lang="en" sz="2200"/>
              <a:t> or compulsive use</a:t>
            </a:r>
            <a:endParaRPr sz="2200"/>
          </a:p>
          <a:p>
            <a:pPr indent="0" lvl="0" marL="914400" rtl="0" algn="l">
              <a:spcBef>
                <a:spcPts val="0"/>
              </a:spcBef>
              <a:spcAft>
                <a:spcPts val="0"/>
              </a:spcAft>
              <a:buNone/>
            </a:pPr>
            <a:r>
              <a:t/>
            </a:r>
            <a:endParaRPr sz="1200"/>
          </a:p>
          <a:p>
            <a:pPr indent="-368300" lvl="1" marL="914400" rtl="0" algn="l">
              <a:spcBef>
                <a:spcPts val="0"/>
              </a:spcBef>
              <a:spcAft>
                <a:spcPts val="0"/>
              </a:spcAft>
              <a:buSzPts val="2200"/>
              <a:buChar char="○"/>
            </a:pPr>
            <a:r>
              <a:rPr b="1" lang="en" sz="2200"/>
              <a:t>5-7:</a:t>
            </a:r>
            <a:r>
              <a:rPr lang="en" sz="2200"/>
              <a:t> It is likely </a:t>
            </a:r>
            <a:r>
              <a:rPr lang="en" sz="2200"/>
              <a:t>that</a:t>
            </a:r>
            <a:r>
              <a:rPr lang="en" sz="2200"/>
              <a:t> you may have a </a:t>
            </a:r>
            <a:r>
              <a:rPr lang="en" sz="2200"/>
              <a:t>problematic</a:t>
            </a:r>
            <a:r>
              <a:rPr lang="en" sz="2200"/>
              <a:t> or </a:t>
            </a:r>
            <a:r>
              <a:rPr lang="en" sz="2200"/>
              <a:t>compulsive</a:t>
            </a:r>
            <a:r>
              <a:rPr lang="en" sz="2200"/>
              <a:t> smartphone use pattern</a:t>
            </a:r>
            <a:endParaRPr sz="2200"/>
          </a:p>
          <a:p>
            <a:pPr indent="0" lvl="0" marL="914400" rtl="0" algn="l">
              <a:spcBef>
                <a:spcPts val="0"/>
              </a:spcBef>
              <a:spcAft>
                <a:spcPts val="0"/>
              </a:spcAft>
              <a:buNone/>
            </a:pPr>
            <a:r>
              <a:t/>
            </a:r>
            <a:endParaRPr sz="1200"/>
          </a:p>
          <a:p>
            <a:pPr indent="-368300" lvl="1" marL="914400" rtl="0" algn="l">
              <a:spcBef>
                <a:spcPts val="0"/>
              </a:spcBef>
              <a:spcAft>
                <a:spcPts val="0"/>
              </a:spcAft>
              <a:buSzPts val="2200"/>
              <a:buChar char="○"/>
            </a:pPr>
            <a:r>
              <a:rPr b="1" lang="en" sz="2200"/>
              <a:t>8+: </a:t>
            </a:r>
            <a:r>
              <a:rPr lang="en" sz="2200"/>
              <a:t>It is extremely possible that you are addicted to your phone</a:t>
            </a:r>
            <a:endParaRPr sz="2200"/>
          </a:p>
        </p:txBody>
      </p:sp>
      <p:grpSp>
        <p:nvGrpSpPr>
          <p:cNvPr id="606" name="Google Shape;606;p46"/>
          <p:cNvGrpSpPr/>
          <p:nvPr/>
        </p:nvGrpSpPr>
        <p:grpSpPr>
          <a:xfrm flipH="1">
            <a:off x="7292558" y="2054749"/>
            <a:ext cx="3121659" cy="3173382"/>
            <a:chOff x="5393225" y="1077700"/>
            <a:chExt cx="1463575" cy="1487825"/>
          </a:xfrm>
        </p:grpSpPr>
        <p:sp>
          <p:nvSpPr>
            <p:cNvPr id="607" name="Google Shape;607;p46"/>
            <p:cNvSpPr/>
            <p:nvPr/>
          </p:nvSpPr>
          <p:spPr>
            <a:xfrm>
              <a:off x="5393225" y="1956375"/>
              <a:ext cx="752175" cy="609150"/>
            </a:xfrm>
            <a:custGeom>
              <a:rect b="b" l="l" r="r" t="t"/>
              <a:pathLst>
                <a:path extrusionOk="0" h="24366" w="30087">
                  <a:moveTo>
                    <a:pt x="25906" y="1"/>
                  </a:moveTo>
                  <a:cubicBezTo>
                    <a:pt x="24794" y="1"/>
                    <a:pt x="23695" y="496"/>
                    <a:pt x="22960" y="1443"/>
                  </a:cubicBezTo>
                  <a:lnTo>
                    <a:pt x="22947" y="1456"/>
                  </a:lnTo>
                  <a:cubicBezTo>
                    <a:pt x="20758" y="4276"/>
                    <a:pt x="18367" y="6861"/>
                    <a:pt x="15762" y="9129"/>
                  </a:cubicBezTo>
                  <a:cubicBezTo>
                    <a:pt x="14293" y="10409"/>
                    <a:pt x="12741" y="11597"/>
                    <a:pt x="11123" y="12682"/>
                  </a:cubicBezTo>
                  <a:cubicBezTo>
                    <a:pt x="10993" y="12773"/>
                    <a:pt x="10870" y="12851"/>
                    <a:pt x="10746" y="12936"/>
                  </a:cubicBezTo>
                  <a:lnTo>
                    <a:pt x="10129" y="13332"/>
                  </a:lnTo>
                  <a:lnTo>
                    <a:pt x="9993" y="13241"/>
                  </a:lnTo>
                  <a:cubicBezTo>
                    <a:pt x="9993" y="13241"/>
                    <a:pt x="9928" y="13209"/>
                    <a:pt x="9791" y="13144"/>
                  </a:cubicBezTo>
                  <a:cubicBezTo>
                    <a:pt x="9213" y="12864"/>
                    <a:pt x="7439" y="11987"/>
                    <a:pt x="5153" y="10850"/>
                  </a:cubicBezTo>
                  <a:lnTo>
                    <a:pt x="1" y="20180"/>
                  </a:lnTo>
                  <a:lnTo>
                    <a:pt x="7231" y="23590"/>
                  </a:lnTo>
                  <a:lnTo>
                    <a:pt x="8134" y="23935"/>
                  </a:lnTo>
                  <a:cubicBezTo>
                    <a:pt x="8749" y="24223"/>
                    <a:pt x="9410" y="24365"/>
                    <a:pt x="10068" y="24365"/>
                  </a:cubicBezTo>
                  <a:cubicBezTo>
                    <a:pt x="10997" y="24365"/>
                    <a:pt x="11921" y="24083"/>
                    <a:pt x="12708" y="23532"/>
                  </a:cubicBezTo>
                  <a:cubicBezTo>
                    <a:pt x="16080" y="21167"/>
                    <a:pt x="19179" y="18426"/>
                    <a:pt x="21946" y="15372"/>
                  </a:cubicBezTo>
                  <a:cubicBezTo>
                    <a:pt x="24688" y="12345"/>
                    <a:pt x="27059" y="9057"/>
                    <a:pt x="29106" y="5673"/>
                  </a:cubicBezTo>
                  <a:cubicBezTo>
                    <a:pt x="30087" y="4048"/>
                    <a:pt x="29697" y="1956"/>
                    <a:pt x="28203" y="794"/>
                  </a:cubicBezTo>
                  <a:cubicBezTo>
                    <a:pt x="27519" y="259"/>
                    <a:pt x="26709" y="1"/>
                    <a:pt x="259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6"/>
            <p:cNvSpPr/>
            <p:nvPr/>
          </p:nvSpPr>
          <p:spPr>
            <a:xfrm>
              <a:off x="6096650" y="1757250"/>
              <a:ext cx="2950" cy="6050"/>
            </a:xfrm>
            <a:custGeom>
              <a:rect b="b" l="l" r="r" t="t"/>
              <a:pathLst>
                <a:path extrusionOk="0" h="242" w="118">
                  <a:moveTo>
                    <a:pt x="118" y="1"/>
                  </a:moveTo>
                  <a:lnTo>
                    <a:pt x="118" y="1"/>
                  </a:lnTo>
                  <a:cubicBezTo>
                    <a:pt x="79" y="79"/>
                    <a:pt x="40" y="157"/>
                    <a:pt x="1" y="241"/>
                  </a:cubicBezTo>
                  <a:lnTo>
                    <a:pt x="118" y="1"/>
                  </a:ln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6"/>
            <p:cNvSpPr/>
            <p:nvPr/>
          </p:nvSpPr>
          <p:spPr>
            <a:xfrm>
              <a:off x="5959575" y="1619950"/>
              <a:ext cx="284250" cy="453675"/>
            </a:xfrm>
            <a:custGeom>
              <a:rect b="b" l="l" r="r" t="t"/>
              <a:pathLst>
                <a:path extrusionOk="0" h="18147" w="11370">
                  <a:moveTo>
                    <a:pt x="9258" y="1"/>
                  </a:moveTo>
                  <a:cubicBezTo>
                    <a:pt x="8306" y="1"/>
                    <a:pt x="6134" y="4391"/>
                    <a:pt x="5607" y="5486"/>
                  </a:cubicBezTo>
                  <a:cubicBezTo>
                    <a:pt x="5536" y="5642"/>
                    <a:pt x="5497" y="5727"/>
                    <a:pt x="5497" y="5727"/>
                  </a:cubicBezTo>
                  <a:cubicBezTo>
                    <a:pt x="5497" y="5727"/>
                    <a:pt x="5503" y="5324"/>
                    <a:pt x="5477" y="4798"/>
                  </a:cubicBezTo>
                  <a:cubicBezTo>
                    <a:pt x="5425" y="3819"/>
                    <a:pt x="5258" y="2413"/>
                    <a:pt x="4695" y="2413"/>
                  </a:cubicBezTo>
                  <a:cubicBezTo>
                    <a:pt x="4630" y="2413"/>
                    <a:pt x="4559" y="2432"/>
                    <a:pt x="4483" y="2472"/>
                  </a:cubicBezTo>
                  <a:cubicBezTo>
                    <a:pt x="3392" y="3057"/>
                    <a:pt x="2976" y="8137"/>
                    <a:pt x="2028" y="9540"/>
                  </a:cubicBezTo>
                  <a:cubicBezTo>
                    <a:pt x="1735" y="9956"/>
                    <a:pt x="1508" y="10417"/>
                    <a:pt x="1345" y="10898"/>
                  </a:cubicBezTo>
                  <a:lnTo>
                    <a:pt x="1319" y="10976"/>
                  </a:lnTo>
                  <a:cubicBezTo>
                    <a:pt x="1319" y="10983"/>
                    <a:pt x="1313" y="10996"/>
                    <a:pt x="1313" y="11009"/>
                  </a:cubicBezTo>
                  <a:cubicBezTo>
                    <a:pt x="1092" y="11704"/>
                    <a:pt x="1" y="15582"/>
                    <a:pt x="1651" y="16992"/>
                  </a:cubicBezTo>
                  <a:cubicBezTo>
                    <a:pt x="2519" y="17733"/>
                    <a:pt x="3977" y="18146"/>
                    <a:pt x="5124" y="18146"/>
                  </a:cubicBezTo>
                  <a:cubicBezTo>
                    <a:pt x="5849" y="18146"/>
                    <a:pt x="6450" y="17981"/>
                    <a:pt x="6699" y="17629"/>
                  </a:cubicBezTo>
                  <a:cubicBezTo>
                    <a:pt x="7036" y="17142"/>
                    <a:pt x="7459" y="16713"/>
                    <a:pt x="7946" y="16375"/>
                  </a:cubicBezTo>
                  <a:cubicBezTo>
                    <a:pt x="8108" y="16258"/>
                    <a:pt x="8284" y="16154"/>
                    <a:pt x="8466" y="16076"/>
                  </a:cubicBezTo>
                  <a:cubicBezTo>
                    <a:pt x="8804" y="15849"/>
                    <a:pt x="9102" y="15576"/>
                    <a:pt x="9362" y="15258"/>
                  </a:cubicBezTo>
                  <a:cubicBezTo>
                    <a:pt x="10343" y="14043"/>
                    <a:pt x="11084" y="12587"/>
                    <a:pt x="11227" y="10632"/>
                  </a:cubicBezTo>
                  <a:cubicBezTo>
                    <a:pt x="11370" y="8702"/>
                    <a:pt x="9466" y="6461"/>
                    <a:pt x="7901" y="5097"/>
                  </a:cubicBezTo>
                  <a:cubicBezTo>
                    <a:pt x="8687" y="3739"/>
                    <a:pt x="10129" y="991"/>
                    <a:pt x="9499" y="133"/>
                  </a:cubicBezTo>
                  <a:cubicBezTo>
                    <a:pt x="9432" y="43"/>
                    <a:pt x="9351" y="1"/>
                    <a:pt x="9258" y="1"/>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6"/>
            <p:cNvSpPr/>
            <p:nvPr/>
          </p:nvSpPr>
          <p:spPr>
            <a:xfrm>
              <a:off x="6158225" y="2021850"/>
              <a:ext cx="13000" cy="7475"/>
            </a:xfrm>
            <a:custGeom>
              <a:rect b="b" l="l" r="r" t="t"/>
              <a:pathLst>
                <a:path extrusionOk="0" h="299" w="520">
                  <a:moveTo>
                    <a:pt x="520" y="0"/>
                  </a:moveTo>
                  <a:cubicBezTo>
                    <a:pt x="338" y="78"/>
                    <a:pt x="162" y="182"/>
                    <a:pt x="0" y="299"/>
                  </a:cubicBezTo>
                  <a:cubicBezTo>
                    <a:pt x="182" y="214"/>
                    <a:pt x="357" y="111"/>
                    <a:pt x="520"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6"/>
            <p:cNvSpPr/>
            <p:nvPr/>
          </p:nvSpPr>
          <p:spPr>
            <a:xfrm>
              <a:off x="6041600" y="1829050"/>
              <a:ext cx="53625" cy="50800"/>
            </a:xfrm>
            <a:custGeom>
              <a:rect b="b" l="l" r="r" t="t"/>
              <a:pathLst>
                <a:path extrusionOk="0" h="2032" w="2145">
                  <a:moveTo>
                    <a:pt x="2144" y="1"/>
                  </a:moveTo>
                  <a:lnTo>
                    <a:pt x="2144" y="1"/>
                  </a:lnTo>
                  <a:cubicBezTo>
                    <a:pt x="1241" y="306"/>
                    <a:pt x="364" y="1287"/>
                    <a:pt x="72" y="1638"/>
                  </a:cubicBezTo>
                  <a:cubicBezTo>
                    <a:pt x="7" y="1716"/>
                    <a:pt x="0" y="1826"/>
                    <a:pt x="46" y="1911"/>
                  </a:cubicBezTo>
                  <a:cubicBezTo>
                    <a:pt x="91" y="1990"/>
                    <a:pt x="173" y="2031"/>
                    <a:pt x="256" y="2031"/>
                  </a:cubicBezTo>
                  <a:cubicBezTo>
                    <a:pt x="328" y="2031"/>
                    <a:pt x="400" y="2000"/>
                    <a:pt x="449" y="1937"/>
                  </a:cubicBezTo>
                  <a:cubicBezTo>
                    <a:pt x="1079" y="1059"/>
                    <a:pt x="2073" y="533"/>
                    <a:pt x="2073" y="533"/>
                  </a:cubicBezTo>
                  <a:lnTo>
                    <a:pt x="2144" y="1"/>
                  </a:ln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6"/>
            <p:cNvSpPr/>
            <p:nvPr/>
          </p:nvSpPr>
          <p:spPr>
            <a:xfrm>
              <a:off x="6086250" y="1764250"/>
              <a:ext cx="107900" cy="145200"/>
            </a:xfrm>
            <a:custGeom>
              <a:rect b="b" l="l" r="r" t="t"/>
              <a:pathLst>
                <a:path extrusionOk="0" h="5808" w="4316">
                  <a:moveTo>
                    <a:pt x="2554" y="0"/>
                  </a:moveTo>
                  <a:cubicBezTo>
                    <a:pt x="2482" y="0"/>
                    <a:pt x="2409" y="33"/>
                    <a:pt x="2353" y="111"/>
                  </a:cubicBezTo>
                  <a:cubicBezTo>
                    <a:pt x="2262" y="254"/>
                    <a:pt x="1" y="3528"/>
                    <a:pt x="66" y="5022"/>
                  </a:cubicBezTo>
                  <a:cubicBezTo>
                    <a:pt x="85" y="5575"/>
                    <a:pt x="430" y="5737"/>
                    <a:pt x="573" y="5776"/>
                  </a:cubicBezTo>
                  <a:cubicBezTo>
                    <a:pt x="618" y="5789"/>
                    <a:pt x="657" y="5795"/>
                    <a:pt x="703" y="5802"/>
                  </a:cubicBezTo>
                  <a:cubicBezTo>
                    <a:pt x="736" y="5806"/>
                    <a:pt x="769" y="5808"/>
                    <a:pt x="804" y="5808"/>
                  </a:cubicBezTo>
                  <a:cubicBezTo>
                    <a:pt x="1206" y="5808"/>
                    <a:pt x="1677" y="5532"/>
                    <a:pt x="1976" y="5107"/>
                  </a:cubicBezTo>
                  <a:cubicBezTo>
                    <a:pt x="2034" y="5022"/>
                    <a:pt x="2119" y="4879"/>
                    <a:pt x="2229" y="4684"/>
                  </a:cubicBezTo>
                  <a:cubicBezTo>
                    <a:pt x="2626" y="4015"/>
                    <a:pt x="3347" y="2774"/>
                    <a:pt x="4081" y="2294"/>
                  </a:cubicBezTo>
                  <a:cubicBezTo>
                    <a:pt x="4316" y="2144"/>
                    <a:pt x="4169" y="1828"/>
                    <a:pt x="3951" y="1828"/>
                  </a:cubicBezTo>
                  <a:cubicBezTo>
                    <a:pt x="3903" y="1828"/>
                    <a:pt x="3853" y="1843"/>
                    <a:pt x="3802" y="1878"/>
                  </a:cubicBezTo>
                  <a:cubicBezTo>
                    <a:pt x="2983" y="2417"/>
                    <a:pt x="2210" y="3729"/>
                    <a:pt x="1801" y="4431"/>
                  </a:cubicBezTo>
                  <a:cubicBezTo>
                    <a:pt x="1697" y="4600"/>
                    <a:pt x="1612" y="4749"/>
                    <a:pt x="1567" y="4814"/>
                  </a:cubicBezTo>
                  <a:cubicBezTo>
                    <a:pt x="1345" y="5128"/>
                    <a:pt x="1013" y="5306"/>
                    <a:pt x="799" y="5306"/>
                  </a:cubicBezTo>
                  <a:cubicBezTo>
                    <a:pt x="768" y="5306"/>
                    <a:pt x="741" y="5302"/>
                    <a:pt x="716" y="5295"/>
                  </a:cubicBezTo>
                  <a:cubicBezTo>
                    <a:pt x="683" y="5289"/>
                    <a:pt x="579" y="5256"/>
                    <a:pt x="566" y="5003"/>
                  </a:cubicBezTo>
                  <a:cubicBezTo>
                    <a:pt x="521" y="3905"/>
                    <a:pt x="2138" y="1306"/>
                    <a:pt x="2769" y="397"/>
                  </a:cubicBezTo>
                  <a:cubicBezTo>
                    <a:pt x="2903" y="202"/>
                    <a:pt x="2733" y="0"/>
                    <a:pt x="2554"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6"/>
            <p:cNvSpPr/>
            <p:nvPr/>
          </p:nvSpPr>
          <p:spPr>
            <a:xfrm>
              <a:off x="6114200" y="1812650"/>
              <a:ext cx="105975" cy="135275"/>
            </a:xfrm>
            <a:custGeom>
              <a:rect b="b" l="l" r="r" t="t"/>
              <a:pathLst>
                <a:path extrusionOk="0" h="5411" w="4239">
                  <a:moveTo>
                    <a:pt x="2671" y="0"/>
                  </a:moveTo>
                  <a:cubicBezTo>
                    <a:pt x="2602" y="0"/>
                    <a:pt x="2531" y="31"/>
                    <a:pt x="2476" y="104"/>
                  </a:cubicBezTo>
                  <a:cubicBezTo>
                    <a:pt x="2222" y="449"/>
                    <a:pt x="0" y="3502"/>
                    <a:pt x="410" y="4801"/>
                  </a:cubicBezTo>
                  <a:cubicBezTo>
                    <a:pt x="507" y="5120"/>
                    <a:pt x="722" y="5334"/>
                    <a:pt x="1007" y="5393"/>
                  </a:cubicBezTo>
                  <a:cubicBezTo>
                    <a:pt x="1033" y="5399"/>
                    <a:pt x="1059" y="5406"/>
                    <a:pt x="1079" y="5406"/>
                  </a:cubicBezTo>
                  <a:cubicBezTo>
                    <a:pt x="1110" y="5409"/>
                    <a:pt x="1141" y="5411"/>
                    <a:pt x="1172" y="5411"/>
                  </a:cubicBezTo>
                  <a:cubicBezTo>
                    <a:pt x="1490" y="5411"/>
                    <a:pt x="1791" y="5236"/>
                    <a:pt x="1969" y="5035"/>
                  </a:cubicBezTo>
                  <a:cubicBezTo>
                    <a:pt x="2170" y="4775"/>
                    <a:pt x="2352" y="4503"/>
                    <a:pt x="2508" y="4210"/>
                  </a:cubicBezTo>
                  <a:cubicBezTo>
                    <a:pt x="2904" y="3561"/>
                    <a:pt x="3392" y="2748"/>
                    <a:pt x="4002" y="2346"/>
                  </a:cubicBezTo>
                  <a:cubicBezTo>
                    <a:pt x="4239" y="2195"/>
                    <a:pt x="4089" y="1877"/>
                    <a:pt x="3872" y="1877"/>
                  </a:cubicBezTo>
                  <a:cubicBezTo>
                    <a:pt x="3827" y="1877"/>
                    <a:pt x="3778" y="1891"/>
                    <a:pt x="3730" y="1923"/>
                  </a:cubicBezTo>
                  <a:cubicBezTo>
                    <a:pt x="3021" y="2391"/>
                    <a:pt x="2502" y="3262"/>
                    <a:pt x="2079" y="3957"/>
                  </a:cubicBezTo>
                  <a:cubicBezTo>
                    <a:pt x="1936" y="4217"/>
                    <a:pt x="1768" y="4464"/>
                    <a:pt x="1586" y="4704"/>
                  </a:cubicBezTo>
                  <a:cubicBezTo>
                    <a:pt x="1480" y="4826"/>
                    <a:pt x="1317" y="4906"/>
                    <a:pt x="1179" y="4906"/>
                  </a:cubicBezTo>
                  <a:cubicBezTo>
                    <a:pt x="1155" y="4906"/>
                    <a:pt x="1133" y="4904"/>
                    <a:pt x="1111" y="4899"/>
                  </a:cubicBezTo>
                  <a:cubicBezTo>
                    <a:pt x="1072" y="4892"/>
                    <a:pt x="955" y="4866"/>
                    <a:pt x="890" y="4652"/>
                  </a:cubicBezTo>
                  <a:cubicBezTo>
                    <a:pt x="637" y="3853"/>
                    <a:pt x="1975" y="1625"/>
                    <a:pt x="2878" y="403"/>
                  </a:cubicBezTo>
                  <a:cubicBezTo>
                    <a:pt x="3024" y="210"/>
                    <a:pt x="2853" y="0"/>
                    <a:pt x="2671"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6"/>
            <p:cNvSpPr/>
            <p:nvPr/>
          </p:nvSpPr>
          <p:spPr>
            <a:xfrm>
              <a:off x="6157900" y="1862575"/>
              <a:ext cx="80200" cy="103975"/>
            </a:xfrm>
            <a:custGeom>
              <a:rect b="b" l="l" r="r" t="t"/>
              <a:pathLst>
                <a:path extrusionOk="0" h="4159" w="3208">
                  <a:moveTo>
                    <a:pt x="1947" y="0"/>
                  </a:moveTo>
                  <a:cubicBezTo>
                    <a:pt x="1876" y="0"/>
                    <a:pt x="1804" y="32"/>
                    <a:pt x="1748" y="108"/>
                  </a:cubicBezTo>
                  <a:cubicBezTo>
                    <a:pt x="1572" y="355"/>
                    <a:pt x="0" y="2519"/>
                    <a:pt x="162" y="3532"/>
                  </a:cubicBezTo>
                  <a:cubicBezTo>
                    <a:pt x="201" y="3792"/>
                    <a:pt x="377" y="4006"/>
                    <a:pt x="617" y="4097"/>
                  </a:cubicBezTo>
                  <a:cubicBezTo>
                    <a:pt x="689" y="4123"/>
                    <a:pt x="754" y="4143"/>
                    <a:pt x="825" y="4149"/>
                  </a:cubicBezTo>
                  <a:cubicBezTo>
                    <a:pt x="865" y="4155"/>
                    <a:pt x="906" y="4158"/>
                    <a:pt x="946" y="4158"/>
                  </a:cubicBezTo>
                  <a:cubicBezTo>
                    <a:pt x="1125" y="4158"/>
                    <a:pt x="1299" y="4100"/>
                    <a:pt x="1442" y="3993"/>
                  </a:cubicBezTo>
                  <a:cubicBezTo>
                    <a:pt x="1683" y="3798"/>
                    <a:pt x="1871" y="3448"/>
                    <a:pt x="2092" y="3045"/>
                  </a:cubicBezTo>
                  <a:cubicBezTo>
                    <a:pt x="2339" y="2590"/>
                    <a:pt x="2618" y="2077"/>
                    <a:pt x="2963" y="1849"/>
                  </a:cubicBezTo>
                  <a:cubicBezTo>
                    <a:pt x="3207" y="1706"/>
                    <a:pt x="3056" y="1380"/>
                    <a:pt x="2836" y="1380"/>
                  </a:cubicBezTo>
                  <a:cubicBezTo>
                    <a:pt x="2787" y="1380"/>
                    <a:pt x="2735" y="1396"/>
                    <a:pt x="2683" y="1434"/>
                  </a:cubicBezTo>
                  <a:cubicBezTo>
                    <a:pt x="2235" y="1726"/>
                    <a:pt x="1930" y="2298"/>
                    <a:pt x="1650" y="2804"/>
                  </a:cubicBezTo>
                  <a:cubicBezTo>
                    <a:pt x="1475" y="3129"/>
                    <a:pt x="1293" y="3474"/>
                    <a:pt x="1130" y="3597"/>
                  </a:cubicBezTo>
                  <a:cubicBezTo>
                    <a:pt x="1070" y="3638"/>
                    <a:pt x="998" y="3658"/>
                    <a:pt x="928" y="3658"/>
                  </a:cubicBezTo>
                  <a:cubicBezTo>
                    <a:pt x="886" y="3658"/>
                    <a:pt x="845" y="3651"/>
                    <a:pt x="806" y="3636"/>
                  </a:cubicBezTo>
                  <a:cubicBezTo>
                    <a:pt x="728" y="3603"/>
                    <a:pt x="669" y="3532"/>
                    <a:pt x="663" y="3454"/>
                  </a:cubicBezTo>
                  <a:cubicBezTo>
                    <a:pt x="565" y="2843"/>
                    <a:pt x="1527" y="1265"/>
                    <a:pt x="2157" y="407"/>
                  </a:cubicBezTo>
                  <a:cubicBezTo>
                    <a:pt x="2302" y="211"/>
                    <a:pt x="2130" y="0"/>
                    <a:pt x="1947"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6"/>
            <p:cNvSpPr/>
            <p:nvPr/>
          </p:nvSpPr>
          <p:spPr>
            <a:xfrm>
              <a:off x="6050375" y="1910725"/>
              <a:ext cx="50700" cy="84300"/>
            </a:xfrm>
            <a:custGeom>
              <a:rect b="b" l="l" r="r" t="t"/>
              <a:pathLst>
                <a:path extrusionOk="0" h="3372" w="2028">
                  <a:moveTo>
                    <a:pt x="1769" y="0"/>
                  </a:moveTo>
                  <a:cubicBezTo>
                    <a:pt x="1642" y="0"/>
                    <a:pt x="1526" y="94"/>
                    <a:pt x="1514" y="222"/>
                  </a:cubicBezTo>
                  <a:lnTo>
                    <a:pt x="1514" y="235"/>
                  </a:lnTo>
                  <a:cubicBezTo>
                    <a:pt x="1384" y="1405"/>
                    <a:pt x="624" y="2451"/>
                    <a:pt x="104" y="2990"/>
                  </a:cubicBezTo>
                  <a:cubicBezTo>
                    <a:pt x="0" y="3100"/>
                    <a:pt x="33" y="3282"/>
                    <a:pt x="176" y="3347"/>
                  </a:cubicBezTo>
                  <a:cubicBezTo>
                    <a:pt x="206" y="3364"/>
                    <a:pt x="240" y="3372"/>
                    <a:pt x="273" y="3372"/>
                  </a:cubicBezTo>
                  <a:cubicBezTo>
                    <a:pt x="331" y="3372"/>
                    <a:pt x="390" y="3347"/>
                    <a:pt x="435" y="3302"/>
                  </a:cubicBezTo>
                  <a:cubicBezTo>
                    <a:pt x="981" y="2723"/>
                    <a:pt x="1871" y="1561"/>
                    <a:pt x="2014" y="274"/>
                  </a:cubicBezTo>
                  <a:cubicBezTo>
                    <a:pt x="2027" y="138"/>
                    <a:pt x="1930" y="14"/>
                    <a:pt x="1793" y="1"/>
                  </a:cubicBezTo>
                  <a:cubicBezTo>
                    <a:pt x="1785" y="1"/>
                    <a:pt x="1777" y="0"/>
                    <a:pt x="1769"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6"/>
            <p:cNvSpPr/>
            <p:nvPr/>
          </p:nvSpPr>
          <p:spPr>
            <a:xfrm>
              <a:off x="6215550" y="1408875"/>
              <a:ext cx="119550" cy="112250"/>
            </a:xfrm>
            <a:custGeom>
              <a:rect b="b" l="l" r="r" t="t"/>
              <a:pathLst>
                <a:path extrusionOk="0" h="4490" w="4782">
                  <a:moveTo>
                    <a:pt x="1553" y="1"/>
                  </a:moveTo>
                  <a:lnTo>
                    <a:pt x="0" y="2151"/>
                  </a:lnTo>
                  <a:lnTo>
                    <a:pt x="3223" y="4490"/>
                  </a:lnTo>
                  <a:lnTo>
                    <a:pt x="4782" y="2339"/>
                  </a:lnTo>
                  <a:lnTo>
                    <a:pt x="15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6"/>
            <p:cNvSpPr/>
            <p:nvPr/>
          </p:nvSpPr>
          <p:spPr>
            <a:xfrm>
              <a:off x="6478825" y="1599725"/>
              <a:ext cx="119725" cy="112250"/>
            </a:xfrm>
            <a:custGeom>
              <a:rect b="b" l="l" r="r" t="t"/>
              <a:pathLst>
                <a:path extrusionOk="0" h="4490" w="4789">
                  <a:moveTo>
                    <a:pt x="1560" y="0"/>
                  </a:moveTo>
                  <a:lnTo>
                    <a:pt x="0" y="2151"/>
                  </a:lnTo>
                  <a:lnTo>
                    <a:pt x="3229" y="4489"/>
                  </a:lnTo>
                  <a:lnTo>
                    <a:pt x="4789" y="2339"/>
                  </a:lnTo>
                  <a:lnTo>
                    <a:pt x="15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6"/>
            <p:cNvSpPr/>
            <p:nvPr/>
          </p:nvSpPr>
          <p:spPr>
            <a:xfrm>
              <a:off x="5979725" y="1462650"/>
              <a:ext cx="579525" cy="567700"/>
            </a:xfrm>
            <a:custGeom>
              <a:rect b="b" l="l" r="r" t="t"/>
              <a:pathLst>
                <a:path extrusionOk="0" h="22708" w="23181">
                  <a:moveTo>
                    <a:pt x="9453" y="0"/>
                  </a:moveTo>
                  <a:lnTo>
                    <a:pt x="2742" y="9258"/>
                  </a:lnTo>
                  <a:cubicBezTo>
                    <a:pt x="0" y="13045"/>
                    <a:pt x="845" y="18347"/>
                    <a:pt x="4639" y="21095"/>
                  </a:cubicBezTo>
                  <a:cubicBezTo>
                    <a:pt x="6140" y="22184"/>
                    <a:pt x="7878" y="22707"/>
                    <a:pt x="9601" y="22707"/>
                  </a:cubicBezTo>
                  <a:cubicBezTo>
                    <a:pt x="12226" y="22707"/>
                    <a:pt x="14817" y="21491"/>
                    <a:pt x="16476" y="19204"/>
                  </a:cubicBezTo>
                  <a:lnTo>
                    <a:pt x="23180" y="9946"/>
                  </a:lnTo>
                  <a:lnTo>
                    <a:pt x="20003" y="7640"/>
                  </a:lnTo>
                  <a:lnTo>
                    <a:pt x="13299" y="16898"/>
                  </a:lnTo>
                  <a:cubicBezTo>
                    <a:pt x="12429" y="18082"/>
                    <a:pt x="11049" y="18775"/>
                    <a:pt x="9594" y="18775"/>
                  </a:cubicBezTo>
                  <a:cubicBezTo>
                    <a:pt x="9517" y="18775"/>
                    <a:pt x="9439" y="18773"/>
                    <a:pt x="9362" y="18769"/>
                  </a:cubicBezTo>
                  <a:cubicBezTo>
                    <a:pt x="9310" y="18853"/>
                    <a:pt x="9258" y="18944"/>
                    <a:pt x="9212" y="19035"/>
                  </a:cubicBezTo>
                  <a:cubicBezTo>
                    <a:pt x="8992" y="19438"/>
                    <a:pt x="8810" y="19789"/>
                    <a:pt x="8563" y="19977"/>
                  </a:cubicBezTo>
                  <a:cubicBezTo>
                    <a:pt x="8419" y="20089"/>
                    <a:pt x="8245" y="20148"/>
                    <a:pt x="8069" y="20148"/>
                  </a:cubicBezTo>
                  <a:cubicBezTo>
                    <a:pt x="8030" y="20148"/>
                    <a:pt x="7991" y="20146"/>
                    <a:pt x="7952" y="20140"/>
                  </a:cubicBezTo>
                  <a:cubicBezTo>
                    <a:pt x="7881" y="20133"/>
                    <a:pt x="7809" y="20120"/>
                    <a:pt x="7744" y="20094"/>
                  </a:cubicBezTo>
                  <a:cubicBezTo>
                    <a:pt x="7504" y="20003"/>
                    <a:pt x="7328" y="19782"/>
                    <a:pt x="7289" y="19523"/>
                  </a:cubicBezTo>
                  <a:cubicBezTo>
                    <a:pt x="7270" y="19373"/>
                    <a:pt x="7276" y="19217"/>
                    <a:pt x="7309" y="19068"/>
                  </a:cubicBezTo>
                  <a:lnTo>
                    <a:pt x="7309" y="19068"/>
                  </a:lnTo>
                  <a:cubicBezTo>
                    <a:pt x="7113" y="19281"/>
                    <a:pt x="6831" y="19403"/>
                    <a:pt x="6542" y="19403"/>
                  </a:cubicBezTo>
                  <a:cubicBezTo>
                    <a:pt x="6514" y="19403"/>
                    <a:pt x="6486" y="19401"/>
                    <a:pt x="6458" y="19399"/>
                  </a:cubicBezTo>
                  <a:lnTo>
                    <a:pt x="6386" y="19393"/>
                  </a:lnTo>
                  <a:cubicBezTo>
                    <a:pt x="6101" y="19328"/>
                    <a:pt x="5886" y="19120"/>
                    <a:pt x="5789" y="18795"/>
                  </a:cubicBezTo>
                  <a:cubicBezTo>
                    <a:pt x="5678" y="18464"/>
                    <a:pt x="5756" y="18009"/>
                    <a:pt x="5919" y="17515"/>
                  </a:cubicBezTo>
                  <a:lnTo>
                    <a:pt x="5919" y="17515"/>
                  </a:lnTo>
                  <a:cubicBezTo>
                    <a:pt x="5649" y="17738"/>
                    <a:pt x="5332" y="17871"/>
                    <a:pt x="5053" y="17871"/>
                  </a:cubicBezTo>
                  <a:cubicBezTo>
                    <a:pt x="5023" y="17871"/>
                    <a:pt x="4993" y="17869"/>
                    <a:pt x="4964" y="17866"/>
                  </a:cubicBezTo>
                  <a:cubicBezTo>
                    <a:pt x="4918" y="17859"/>
                    <a:pt x="4879" y="17853"/>
                    <a:pt x="4834" y="17840"/>
                  </a:cubicBezTo>
                  <a:cubicBezTo>
                    <a:pt x="4691" y="17801"/>
                    <a:pt x="4353" y="17639"/>
                    <a:pt x="4327" y="17086"/>
                  </a:cubicBezTo>
                  <a:cubicBezTo>
                    <a:pt x="4301" y="16482"/>
                    <a:pt x="4652" y="15592"/>
                    <a:pt x="5087" y="14734"/>
                  </a:cubicBezTo>
                  <a:cubicBezTo>
                    <a:pt x="5074" y="14618"/>
                    <a:pt x="5061" y="14501"/>
                    <a:pt x="5061" y="14384"/>
                  </a:cubicBezTo>
                  <a:cubicBezTo>
                    <a:pt x="5022" y="13370"/>
                    <a:pt x="5327" y="12376"/>
                    <a:pt x="5925" y="11558"/>
                  </a:cubicBezTo>
                  <a:lnTo>
                    <a:pt x="12630" y="2300"/>
                  </a:lnTo>
                  <a:lnTo>
                    <a:pt x="9453" y="0"/>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6"/>
            <p:cNvSpPr/>
            <p:nvPr/>
          </p:nvSpPr>
          <p:spPr>
            <a:xfrm>
              <a:off x="6060775" y="1822225"/>
              <a:ext cx="166650" cy="164375"/>
            </a:xfrm>
            <a:custGeom>
              <a:rect b="b" l="l" r="r" t="t"/>
              <a:pathLst>
                <a:path extrusionOk="0" h="6575" w="6666">
                  <a:moveTo>
                    <a:pt x="1819" y="1"/>
                  </a:moveTo>
                  <a:cubicBezTo>
                    <a:pt x="1819" y="1"/>
                    <a:pt x="0" y="1976"/>
                    <a:pt x="500" y="3476"/>
                  </a:cubicBezTo>
                  <a:cubicBezTo>
                    <a:pt x="717" y="4134"/>
                    <a:pt x="1060" y="4319"/>
                    <a:pt x="1378" y="4319"/>
                  </a:cubicBezTo>
                  <a:cubicBezTo>
                    <a:pt x="1786" y="4319"/>
                    <a:pt x="2150" y="4016"/>
                    <a:pt x="2150" y="4016"/>
                  </a:cubicBezTo>
                  <a:lnTo>
                    <a:pt x="2150" y="4016"/>
                  </a:lnTo>
                  <a:cubicBezTo>
                    <a:pt x="2150" y="4016"/>
                    <a:pt x="1722" y="5224"/>
                    <a:pt x="2475" y="5744"/>
                  </a:cubicBezTo>
                  <a:cubicBezTo>
                    <a:pt x="2676" y="5883"/>
                    <a:pt x="2864" y="5934"/>
                    <a:pt x="3031" y="5934"/>
                  </a:cubicBezTo>
                  <a:cubicBezTo>
                    <a:pt x="3480" y="5934"/>
                    <a:pt x="3782" y="5566"/>
                    <a:pt x="3801" y="5542"/>
                  </a:cubicBezTo>
                  <a:lnTo>
                    <a:pt x="3801" y="5542"/>
                  </a:lnTo>
                  <a:cubicBezTo>
                    <a:pt x="3788" y="5575"/>
                    <a:pt x="3502" y="6283"/>
                    <a:pt x="4717" y="6556"/>
                  </a:cubicBezTo>
                  <a:cubicBezTo>
                    <a:pt x="4775" y="6569"/>
                    <a:pt x="4833" y="6575"/>
                    <a:pt x="4889" y="6575"/>
                  </a:cubicBezTo>
                  <a:cubicBezTo>
                    <a:pt x="5787" y="6575"/>
                    <a:pt x="6427" y="5052"/>
                    <a:pt x="6666" y="4386"/>
                  </a:cubicBezTo>
                  <a:lnTo>
                    <a:pt x="6666" y="4386"/>
                  </a:lnTo>
                  <a:cubicBezTo>
                    <a:pt x="6575" y="4389"/>
                    <a:pt x="6482" y="4391"/>
                    <a:pt x="6389" y="4391"/>
                  </a:cubicBezTo>
                  <a:cubicBezTo>
                    <a:pt x="6297" y="4391"/>
                    <a:pt x="6204" y="4389"/>
                    <a:pt x="6113" y="4386"/>
                  </a:cubicBezTo>
                  <a:cubicBezTo>
                    <a:pt x="6061" y="4470"/>
                    <a:pt x="6016" y="4561"/>
                    <a:pt x="5964" y="4652"/>
                  </a:cubicBezTo>
                  <a:cubicBezTo>
                    <a:pt x="5750" y="5055"/>
                    <a:pt x="5561" y="5406"/>
                    <a:pt x="5314" y="5594"/>
                  </a:cubicBezTo>
                  <a:cubicBezTo>
                    <a:pt x="5171" y="5706"/>
                    <a:pt x="5001" y="5765"/>
                    <a:pt x="4823" y="5765"/>
                  </a:cubicBezTo>
                  <a:cubicBezTo>
                    <a:pt x="4783" y="5765"/>
                    <a:pt x="4744" y="5763"/>
                    <a:pt x="4704" y="5757"/>
                  </a:cubicBezTo>
                  <a:cubicBezTo>
                    <a:pt x="4632" y="5750"/>
                    <a:pt x="4567" y="5737"/>
                    <a:pt x="4502" y="5711"/>
                  </a:cubicBezTo>
                  <a:cubicBezTo>
                    <a:pt x="4255" y="5620"/>
                    <a:pt x="4080" y="5399"/>
                    <a:pt x="4047" y="5140"/>
                  </a:cubicBezTo>
                  <a:cubicBezTo>
                    <a:pt x="4028" y="4990"/>
                    <a:pt x="4034" y="4834"/>
                    <a:pt x="4067" y="4685"/>
                  </a:cubicBezTo>
                  <a:lnTo>
                    <a:pt x="4067" y="4685"/>
                  </a:lnTo>
                  <a:cubicBezTo>
                    <a:pt x="3865" y="4898"/>
                    <a:pt x="3588" y="5020"/>
                    <a:pt x="3300" y="5020"/>
                  </a:cubicBezTo>
                  <a:cubicBezTo>
                    <a:pt x="3272" y="5020"/>
                    <a:pt x="3244" y="5018"/>
                    <a:pt x="3216" y="5016"/>
                  </a:cubicBezTo>
                  <a:lnTo>
                    <a:pt x="3138" y="5010"/>
                  </a:lnTo>
                  <a:cubicBezTo>
                    <a:pt x="2852" y="4945"/>
                    <a:pt x="2644" y="4737"/>
                    <a:pt x="2540" y="4412"/>
                  </a:cubicBezTo>
                  <a:cubicBezTo>
                    <a:pt x="2436" y="4081"/>
                    <a:pt x="2508" y="3626"/>
                    <a:pt x="2670" y="3132"/>
                  </a:cubicBezTo>
                  <a:lnTo>
                    <a:pt x="2670" y="3132"/>
                  </a:lnTo>
                  <a:cubicBezTo>
                    <a:pt x="2401" y="3355"/>
                    <a:pt x="2089" y="3488"/>
                    <a:pt x="1806" y="3488"/>
                  </a:cubicBezTo>
                  <a:cubicBezTo>
                    <a:pt x="1775" y="3488"/>
                    <a:pt x="1745" y="3486"/>
                    <a:pt x="1715" y="3483"/>
                  </a:cubicBezTo>
                  <a:cubicBezTo>
                    <a:pt x="1676" y="3476"/>
                    <a:pt x="1631" y="3470"/>
                    <a:pt x="1592" y="3457"/>
                  </a:cubicBezTo>
                  <a:cubicBezTo>
                    <a:pt x="1442" y="3418"/>
                    <a:pt x="1104" y="3256"/>
                    <a:pt x="1085" y="2703"/>
                  </a:cubicBezTo>
                  <a:cubicBezTo>
                    <a:pt x="1059" y="2099"/>
                    <a:pt x="1410" y="1209"/>
                    <a:pt x="1845" y="351"/>
                  </a:cubicBezTo>
                  <a:cubicBezTo>
                    <a:pt x="1832" y="235"/>
                    <a:pt x="1819" y="118"/>
                    <a:pt x="1819" y="1"/>
                  </a:cubicBezTo>
                  <a:close/>
                </a:path>
              </a:pathLst>
            </a:custGeom>
            <a:solidFill>
              <a:srgbClr val="4B4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6"/>
            <p:cNvSpPr/>
            <p:nvPr/>
          </p:nvSpPr>
          <p:spPr>
            <a:xfrm>
              <a:off x="6305200" y="1077700"/>
              <a:ext cx="169750" cy="297425"/>
            </a:xfrm>
            <a:custGeom>
              <a:rect b="b" l="l" r="r" t="t"/>
              <a:pathLst>
                <a:path extrusionOk="0" h="11897" w="6790">
                  <a:moveTo>
                    <a:pt x="6790" y="1"/>
                  </a:moveTo>
                  <a:lnTo>
                    <a:pt x="3645" y="5679"/>
                  </a:lnTo>
                  <a:lnTo>
                    <a:pt x="2047" y="3964"/>
                  </a:lnTo>
                  <a:lnTo>
                    <a:pt x="1" y="11896"/>
                  </a:lnTo>
                  <a:lnTo>
                    <a:pt x="2645" y="6361"/>
                  </a:lnTo>
                  <a:lnTo>
                    <a:pt x="3775" y="8512"/>
                  </a:lnTo>
                  <a:lnTo>
                    <a:pt x="67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6"/>
            <p:cNvSpPr/>
            <p:nvPr/>
          </p:nvSpPr>
          <p:spPr>
            <a:xfrm>
              <a:off x="6627275" y="1354300"/>
              <a:ext cx="229525" cy="254050"/>
            </a:xfrm>
            <a:custGeom>
              <a:rect b="b" l="l" r="r" t="t"/>
              <a:pathLst>
                <a:path extrusionOk="0" h="10162" w="9181">
                  <a:moveTo>
                    <a:pt x="9180" y="1"/>
                  </a:moveTo>
                  <a:lnTo>
                    <a:pt x="2034" y="5516"/>
                  </a:lnTo>
                  <a:lnTo>
                    <a:pt x="4431" y="5926"/>
                  </a:lnTo>
                  <a:lnTo>
                    <a:pt x="0" y="10162"/>
                  </a:lnTo>
                  <a:lnTo>
                    <a:pt x="6893" y="5744"/>
                  </a:lnTo>
                  <a:lnTo>
                    <a:pt x="4769" y="4763"/>
                  </a:lnTo>
                  <a:lnTo>
                    <a:pt x="91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2" name="Google Shape;622;p46">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0" st="0"/>
                                            </p:txEl>
                                          </p:spTgt>
                                        </p:tgtEl>
                                        <p:attrNameLst>
                                          <p:attrName>style.visibility</p:attrName>
                                        </p:attrNameLst>
                                      </p:cBhvr>
                                      <p:to>
                                        <p:strVal val="visible"/>
                                      </p:to>
                                    </p:set>
                                    <p:animEffect filter="fade" transition="in">
                                      <p:cBhvr>
                                        <p:cTn dur="1000"/>
                                        <p:tgtEl>
                                          <p:spTgt spid="6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1" st="1"/>
                                            </p:txEl>
                                          </p:spTgt>
                                        </p:tgtEl>
                                        <p:attrNameLst>
                                          <p:attrName>style.visibility</p:attrName>
                                        </p:attrNameLst>
                                      </p:cBhvr>
                                      <p:to>
                                        <p:strVal val="visible"/>
                                      </p:to>
                                    </p:set>
                                    <p:animEffect filter="fade" transition="in">
                                      <p:cBhvr>
                                        <p:cTn dur="1000"/>
                                        <p:tgtEl>
                                          <p:spTgt spid="6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2" st="2"/>
                                            </p:txEl>
                                          </p:spTgt>
                                        </p:tgtEl>
                                        <p:attrNameLst>
                                          <p:attrName>style.visibility</p:attrName>
                                        </p:attrNameLst>
                                      </p:cBhvr>
                                      <p:to>
                                        <p:strVal val="visible"/>
                                      </p:to>
                                    </p:set>
                                    <p:animEffect filter="fade" transition="in">
                                      <p:cBhvr>
                                        <p:cTn dur="1000"/>
                                        <p:tgtEl>
                                          <p:spTgt spid="6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3" st="3"/>
                                            </p:txEl>
                                          </p:spTgt>
                                        </p:tgtEl>
                                        <p:attrNameLst>
                                          <p:attrName>style.visibility</p:attrName>
                                        </p:attrNameLst>
                                      </p:cBhvr>
                                      <p:to>
                                        <p:strVal val="visible"/>
                                      </p:to>
                                    </p:set>
                                    <p:animEffect filter="fade" transition="in">
                                      <p:cBhvr>
                                        <p:cTn dur="1000"/>
                                        <p:tgtEl>
                                          <p:spTgt spid="6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4" st="4"/>
                                            </p:txEl>
                                          </p:spTgt>
                                        </p:tgtEl>
                                        <p:attrNameLst>
                                          <p:attrName>style.visibility</p:attrName>
                                        </p:attrNameLst>
                                      </p:cBhvr>
                                      <p:to>
                                        <p:strVal val="visible"/>
                                      </p:to>
                                    </p:set>
                                    <p:animEffect filter="fade" transition="in">
                                      <p:cBhvr>
                                        <p:cTn dur="1000"/>
                                        <p:tgtEl>
                                          <p:spTgt spid="6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5" st="5"/>
                                            </p:txEl>
                                          </p:spTgt>
                                        </p:tgtEl>
                                        <p:attrNameLst>
                                          <p:attrName>style.visibility</p:attrName>
                                        </p:attrNameLst>
                                      </p:cBhvr>
                                      <p:to>
                                        <p:strVal val="visible"/>
                                      </p:to>
                                    </p:set>
                                    <p:animEffect filter="fade" transition="in">
                                      <p:cBhvr>
                                        <p:cTn dur="1000"/>
                                        <p:tgtEl>
                                          <p:spTgt spid="6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6" st="6"/>
                                            </p:txEl>
                                          </p:spTgt>
                                        </p:tgtEl>
                                        <p:attrNameLst>
                                          <p:attrName>style.visibility</p:attrName>
                                        </p:attrNameLst>
                                      </p:cBhvr>
                                      <p:to>
                                        <p:strVal val="visible"/>
                                      </p:to>
                                    </p:set>
                                    <p:animEffect filter="fade" transition="in">
                                      <p:cBhvr>
                                        <p:cTn dur="1000"/>
                                        <p:tgtEl>
                                          <p:spTgt spid="6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xEl>
                                              <p:pRg end="7" st="7"/>
                                            </p:txEl>
                                          </p:spTgt>
                                        </p:tgtEl>
                                        <p:attrNameLst>
                                          <p:attrName>style.visibility</p:attrName>
                                        </p:attrNameLst>
                                      </p:cBhvr>
                                      <p:to>
                                        <p:strVal val="visible"/>
                                      </p:to>
                                    </p:set>
                                    <p:animEffect filter="fade" transition="in">
                                      <p:cBhvr>
                                        <p:cTn dur="1000"/>
                                        <p:tgtEl>
                                          <p:spTgt spid="60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47"/>
          <p:cNvSpPr txBox="1"/>
          <p:nvPr>
            <p:ph type="ctrTitle"/>
          </p:nvPr>
        </p:nvSpPr>
        <p:spPr>
          <a:xfrm>
            <a:off x="159850" y="112200"/>
            <a:ext cx="7832700" cy="83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Smartphone Compulsion Test</a:t>
            </a:r>
            <a:endParaRPr/>
          </a:p>
        </p:txBody>
      </p:sp>
      <p:sp>
        <p:nvSpPr>
          <p:cNvPr id="628" name="Google Shape;628;p47"/>
          <p:cNvSpPr txBox="1"/>
          <p:nvPr>
            <p:ph idx="1" type="subTitle"/>
          </p:nvPr>
        </p:nvSpPr>
        <p:spPr>
          <a:xfrm>
            <a:off x="159850" y="796600"/>
            <a:ext cx="8198700" cy="40836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300"/>
              <a:t>Most people fall under the 8+ category</a:t>
            </a:r>
            <a:endParaRPr sz="2300"/>
          </a:p>
          <a:p>
            <a:pPr indent="0" lvl="0" marL="457200" rtl="0" algn="l">
              <a:spcBef>
                <a:spcPts val="0"/>
              </a:spcBef>
              <a:spcAft>
                <a:spcPts val="0"/>
              </a:spcAft>
              <a:buNone/>
            </a:pPr>
            <a:r>
              <a:t/>
            </a:r>
            <a:endParaRPr sz="900"/>
          </a:p>
          <a:p>
            <a:pPr indent="0" lvl="0" marL="914400" rtl="0" algn="l">
              <a:spcBef>
                <a:spcPts val="0"/>
              </a:spcBef>
              <a:spcAft>
                <a:spcPts val="0"/>
              </a:spcAft>
              <a:buNone/>
            </a:pPr>
            <a:r>
              <a:t/>
            </a:r>
            <a:endParaRPr sz="900"/>
          </a:p>
          <a:p>
            <a:pPr indent="0" lvl="0" marL="0" rtl="0" algn="l">
              <a:spcBef>
                <a:spcPts val="0"/>
              </a:spcBef>
              <a:spcAft>
                <a:spcPts val="0"/>
              </a:spcAft>
              <a:buNone/>
            </a:pPr>
            <a:r>
              <a:rPr lang="en" sz="2300"/>
              <a:t>Think about:</a:t>
            </a:r>
            <a:endParaRPr sz="2300"/>
          </a:p>
          <a:p>
            <a:pPr indent="-374650" lvl="1" marL="914400" rtl="0" algn="l">
              <a:spcBef>
                <a:spcPts val="0"/>
              </a:spcBef>
              <a:spcAft>
                <a:spcPts val="0"/>
              </a:spcAft>
              <a:buSzPts val="2300"/>
              <a:buChar char="○"/>
            </a:pPr>
            <a:r>
              <a:rPr lang="en" sz="2300"/>
              <a:t>How often you reach for your phone/tech without thinking?</a:t>
            </a:r>
            <a:endParaRPr sz="2300"/>
          </a:p>
          <a:p>
            <a:pPr indent="-374650" lvl="1" marL="914400" rtl="0" algn="l">
              <a:spcBef>
                <a:spcPts val="0"/>
              </a:spcBef>
              <a:spcAft>
                <a:spcPts val="0"/>
              </a:spcAft>
              <a:buSzPts val="2300"/>
              <a:buChar char="○"/>
            </a:pPr>
            <a:r>
              <a:rPr lang="en" sz="2300"/>
              <a:t>How much time you spend on your phone/tech?</a:t>
            </a:r>
            <a:endParaRPr sz="2300"/>
          </a:p>
          <a:p>
            <a:pPr indent="-374650" lvl="1" marL="914400" rtl="0" algn="l">
              <a:spcBef>
                <a:spcPts val="0"/>
              </a:spcBef>
              <a:spcAft>
                <a:spcPts val="0"/>
              </a:spcAft>
              <a:buSzPts val="2300"/>
              <a:buChar char="○"/>
            </a:pPr>
            <a:r>
              <a:rPr lang="en" sz="2300"/>
              <a:t>How you feel after using your phone/tech?</a:t>
            </a:r>
            <a:endParaRPr sz="2300"/>
          </a:p>
          <a:p>
            <a:pPr indent="0" lvl="0" marL="0" rtl="0" algn="l">
              <a:spcBef>
                <a:spcPts val="0"/>
              </a:spcBef>
              <a:spcAft>
                <a:spcPts val="0"/>
              </a:spcAft>
              <a:buNone/>
            </a:pPr>
            <a:r>
              <a:t/>
            </a:r>
            <a:endParaRPr sz="2300"/>
          </a:p>
          <a:p>
            <a:pPr indent="0" lvl="0" marL="457200" rtl="0" algn="l">
              <a:spcBef>
                <a:spcPts val="0"/>
              </a:spcBef>
              <a:spcAft>
                <a:spcPts val="0"/>
              </a:spcAft>
              <a:buNone/>
            </a:pPr>
            <a:r>
              <a:t/>
            </a:r>
            <a:endParaRPr sz="2200"/>
          </a:p>
        </p:txBody>
      </p:sp>
      <p:grpSp>
        <p:nvGrpSpPr>
          <p:cNvPr id="629" name="Google Shape;629;p47"/>
          <p:cNvGrpSpPr/>
          <p:nvPr/>
        </p:nvGrpSpPr>
        <p:grpSpPr>
          <a:xfrm flipH="1">
            <a:off x="7090608" y="517649"/>
            <a:ext cx="3121659" cy="3173382"/>
            <a:chOff x="5393225" y="1077700"/>
            <a:chExt cx="1463575" cy="1487825"/>
          </a:xfrm>
        </p:grpSpPr>
        <p:sp>
          <p:nvSpPr>
            <p:cNvPr id="630" name="Google Shape;630;p47"/>
            <p:cNvSpPr/>
            <p:nvPr/>
          </p:nvSpPr>
          <p:spPr>
            <a:xfrm>
              <a:off x="5393225" y="1956375"/>
              <a:ext cx="752175" cy="609150"/>
            </a:xfrm>
            <a:custGeom>
              <a:rect b="b" l="l" r="r" t="t"/>
              <a:pathLst>
                <a:path extrusionOk="0" h="24366" w="30087">
                  <a:moveTo>
                    <a:pt x="25906" y="1"/>
                  </a:moveTo>
                  <a:cubicBezTo>
                    <a:pt x="24794" y="1"/>
                    <a:pt x="23695" y="496"/>
                    <a:pt x="22960" y="1443"/>
                  </a:cubicBezTo>
                  <a:lnTo>
                    <a:pt x="22947" y="1456"/>
                  </a:lnTo>
                  <a:cubicBezTo>
                    <a:pt x="20758" y="4276"/>
                    <a:pt x="18367" y="6861"/>
                    <a:pt x="15762" y="9129"/>
                  </a:cubicBezTo>
                  <a:cubicBezTo>
                    <a:pt x="14293" y="10409"/>
                    <a:pt x="12741" y="11597"/>
                    <a:pt x="11123" y="12682"/>
                  </a:cubicBezTo>
                  <a:cubicBezTo>
                    <a:pt x="10993" y="12773"/>
                    <a:pt x="10870" y="12851"/>
                    <a:pt x="10746" y="12936"/>
                  </a:cubicBezTo>
                  <a:lnTo>
                    <a:pt x="10129" y="13332"/>
                  </a:lnTo>
                  <a:lnTo>
                    <a:pt x="9993" y="13241"/>
                  </a:lnTo>
                  <a:cubicBezTo>
                    <a:pt x="9993" y="13241"/>
                    <a:pt x="9928" y="13209"/>
                    <a:pt x="9791" y="13144"/>
                  </a:cubicBezTo>
                  <a:cubicBezTo>
                    <a:pt x="9213" y="12864"/>
                    <a:pt x="7439" y="11987"/>
                    <a:pt x="5153" y="10850"/>
                  </a:cubicBezTo>
                  <a:lnTo>
                    <a:pt x="1" y="20180"/>
                  </a:lnTo>
                  <a:lnTo>
                    <a:pt x="7231" y="23590"/>
                  </a:lnTo>
                  <a:lnTo>
                    <a:pt x="8134" y="23935"/>
                  </a:lnTo>
                  <a:cubicBezTo>
                    <a:pt x="8749" y="24223"/>
                    <a:pt x="9410" y="24365"/>
                    <a:pt x="10068" y="24365"/>
                  </a:cubicBezTo>
                  <a:cubicBezTo>
                    <a:pt x="10997" y="24365"/>
                    <a:pt x="11921" y="24083"/>
                    <a:pt x="12708" y="23532"/>
                  </a:cubicBezTo>
                  <a:cubicBezTo>
                    <a:pt x="16080" y="21167"/>
                    <a:pt x="19179" y="18426"/>
                    <a:pt x="21946" y="15372"/>
                  </a:cubicBezTo>
                  <a:cubicBezTo>
                    <a:pt x="24688" y="12345"/>
                    <a:pt x="27059" y="9057"/>
                    <a:pt x="29106" y="5673"/>
                  </a:cubicBezTo>
                  <a:cubicBezTo>
                    <a:pt x="30087" y="4048"/>
                    <a:pt x="29697" y="1956"/>
                    <a:pt x="28203" y="794"/>
                  </a:cubicBezTo>
                  <a:cubicBezTo>
                    <a:pt x="27519" y="259"/>
                    <a:pt x="26709" y="1"/>
                    <a:pt x="259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7"/>
            <p:cNvSpPr/>
            <p:nvPr/>
          </p:nvSpPr>
          <p:spPr>
            <a:xfrm>
              <a:off x="6096650" y="1757250"/>
              <a:ext cx="2950" cy="6050"/>
            </a:xfrm>
            <a:custGeom>
              <a:rect b="b" l="l" r="r" t="t"/>
              <a:pathLst>
                <a:path extrusionOk="0" h="242" w="118">
                  <a:moveTo>
                    <a:pt x="118" y="1"/>
                  </a:moveTo>
                  <a:lnTo>
                    <a:pt x="118" y="1"/>
                  </a:lnTo>
                  <a:cubicBezTo>
                    <a:pt x="79" y="79"/>
                    <a:pt x="40" y="157"/>
                    <a:pt x="1" y="241"/>
                  </a:cubicBezTo>
                  <a:lnTo>
                    <a:pt x="118" y="1"/>
                  </a:ln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7"/>
            <p:cNvSpPr/>
            <p:nvPr/>
          </p:nvSpPr>
          <p:spPr>
            <a:xfrm>
              <a:off x="5959575" y="1619950"/>
              <a:ext cx="284250" cy="453675"/>
            </a:xfrm>
            <a:custGeom>
              <a:rect b="b" l="l" r="r" t="t"/>
              <a:pathLst>
                <a:path extrusionOk="0" h="18147" w="11370">
                  <a:moveTo>
                    <a:pt x="9258" y="1"/>
                  </a:moveTo>
                  <a:cubicBezTo>
                    <a:pt x="8306" y="1"/>
                    <a:pt x="6134" y="4391"/>
                    <a:pt x="5607" y="5486"/>
                  </a:cubicBezTo>
                  <a:cubicBezTo>
                    <a:pt x="5536" y="5642"/>
                    <a:pt x="5497" y="5727"/>
                    <a:pt x="5497" y="5727"/>
                  </a:cubicBezTo>
                  <a:cubicBezTo>
                    <a:pt x="5497" y="5727"/>
                    <a:pt x="5503" y="5324"/>
                    <a:pt x="5477" y="4798"/>
                  </a:cubicBezTo>
                  <a:cubicBezTo>
                    <a:pt x="5425" y="3819"/>
                    <a:pt x="5258" y="2413"/>
                    <a:pt x="4695" y="2413"/>
                  </a:cubicBezTo>
                  <a:cubicBezTo>
                    <a:pt x="4630" y="2413"/>
                    <a:pt x="4559" y="2432"/>
                    <a:pt x="4483" y="2472"/>
                  </a:cubicBezTo>
                  <a:cubicBezTo>
                    <a:pt x="3392" y="3057"/>
                    <a:pt x="2976" y="8137"/>
                    <a:pt x="2028" y="9540"/>
                  </a:cubicBezTo>
                  <a:cubicBezTo>
                    <a:pt x="1735" y="9956"/>
                    <a:pt x="1508" y="10417"/>
                    <a:pt x="1345" y="10898"/>
                  </a:cubicBezTo>
                  <a:lnTo>
                    <a:pt x="1319" y="10976"/>
                  </a:lnTo>
                  <a:cubicBezTo>
                    <a:pt x="1319" y="10983"/>
                    <a:pt x="1313" y="10996"/>
                    <a:pt x="1313" y="11009"/>
                  </a:cubicBezTo>
                  <a:cubicBezTo>
                    <a:pt x="1092" y="11704"/>
                    <a:pt x="1" y="15582"/>
                    <a:pt x="1651" y="16992"/>
                  </a:cubicBezTo>
                  <a:cubicBezTo>
                    <a:pt x="2519" y="17733"/>
                    <a:pt x="3977" y="18146"/>
                    <a:pt x="5124" y="18146"/>
                  </a:cubicBezTo>
                  <a:cubicBezTo>
                    <a:pt x="5849" y="18146"/>
                    <a:pt x="6450" y="17981"/>
                    <a:pt x="6699" y="17629"/>
                  </a:cubicBezTo>
                  <a:cubicBezTo>
                    <a:pt x="7036" y="17142"/>
                    <a:pt x="7459" y="16713"/>
                    <a:pt x="7946" y="16375"/>
                  </a:cubicBezTo>
                  <a:cubicBezTo>
                    <a:pt x="8108" y="16258"/>
                    <a:pt x="8284" y="16154"/>
                    <a:pt x="8466" y="16076"/>
                  </a:cubicBezTo>
                  <a:cubicBezTo>
                    <a:pt x="8804" y="15849"/>
                    <a:pt x="9102" y="15576"/>
                    <a:pt x="9362" y="15258"/>
                  </a:cubicBezTo>
                  <a:cubicBezTo>
                    <a:pt x="10343" y="14043"/>
                    <a:pt x="11084" y="12587"/>
                    <a:pt x="11227" y="10632"/>
                  </a:cubicBezTo>
                  <a:cubicBezTo>
                    <a:pt x="11370" y="8702"/>
                    <a:pt x="9466" y="6461"/>
                    <a:pt x="7901" y="5097"/>
                  </a:cubicBezTo>
                  <a:cubicBezTo>
                    <a:pt x="8687" y="3739"/>
                    <a:pt x="10129" y="991"/>
                    <a:pt x="9499" y="133"/>
                  </a:cubicBezTo>
                  <a:cubicBezTo>
                    <a:pt x="9432" y="43"/>
                    <a:pt x="9351" y="1"/>
                    <a:pt x="9258" y="1"/>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7"/>
            <p:cNvSpPr/>
            <p:nvPr/>
          </p:nvSpPr>
          <p:spPr>
            <a:xfrm>
              <a:off x="6158225" y="2021850"/>
              <a:ext cx="13000" cy="7475"/>
            </a:xfrm>
            <a:custGeom>
              <a:rect b="b" l="l" r="r" t="t"/>
              <a:pathLst>
                <a:path extrusionOk="0" h="299" w="520">
                  <a:moveTo>
                    <a:pt x="520" y="0"/>
                  </a:moveTo>
                  <a:cubicBezTo>
                    <a:pt x="338" y="78"/>
                    <a:pt x="162" y="182"/>
                    <a:pt x="0" y="299"/>
                  </a:cubicBezTo>
                  <a:cubicBezTo>
                    <a:pt x="182" y="214"/>
                    <a:pt x="357" y="111"/>
                    <a:pt x="520" y="0"/>
                  </a:cubicBezTo>
                  <a:close/>
                </a:path>
              </a:pathLst>
            </a:custGeom>
            <a:solidFill>
              <a:srgbClr val="F9B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7"/>
            <p:cNvSpPr/>
            <p:nvPr/>
          </p:nvSpPr>
          <p:spPr>
            <a:xfrm>
              <a:off x="6041600" y="1829050"/>
              <a:ext cx="53625" cy="50800"/>
            </a:xfrm>
            <a:custGeom>
              <a:rect b="b" l="l" r="r" t="t"/>
              <a:pathLst>
                <a:path extrusionOk="0" h="2032" w="2145">
                  <a:moveTo>
                    <a:pt x="2144" y="1"/>
                  </a:moveTo>
                  <a:lnTo>
                    <a:pt x="2144" y="1"/>
                  </a:lnTo>
                  <a:cubicBezTo>
                    <a:pt x="1241" y="306"/>
                    <a:pt x="364" y="1287"/>
                    <a:pt x="72" y="1638"/>
                  </a:cubicBezTo>
                  <a:cubicBezTo>
                    <a:pt x="7" y="1716"/>
                    <a:pt x="0" y="1826"/>
                    <a:pt x="46" y="1911"/>
                  </a:cubicBezTo>
                  <a:cubicBezTo>
                    <a:pt x="91" y="1990"/>
                    <a:pt x="173" y="2031"/>
                    <a:pt x="256" y="2031"/>
                  </a:cubicBezTo>
                  <a:cubicBezTo>
                    <a:pt x="328" y="2031"/>
                    <a:pt x="400" y="2000"/>
                    <a:pt x="449" y="1937"/>
                  </a:cubicBezTo>
                  <a:cubicBezTo>
                    <a:pt x="1079" y="1059"/>
                    <a:pt x="2073" y="533"/>
                    <a:pt x="2073" y="533"/>
                  </a:cubicBezTo>
                  <a:lnTo>
                    <a:pt x="2144" y="1"/>
                  </a:ln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7"/>
            <p:cNvSpPr/>
            <p:nvPr/>
          </p:nvSpPr>
          <p:spPr>
            <a:xfrm>
              <a:off x="6086250" y="1764250"/>
              <a:ext cx="107900" cy="145200"/>
            </a:xfrm>
            <a:custGeom>
              <a:rect b="b" l="l" r="r" t="t"/>
              <a:pathLst>
                <a:path extrusionOk="0" h="5808" w="4316">
                  <a:moveTo>
                    <a:pt x="2554" y="0"/>
                  </a:moveTo>
                  <a:cubicBezTo>
                    <a:pt x="2482" y="0"/>
                    <a:pt x="2409" y="33"/>
                    <a:pt x="2353" y="111"/>
                  </a:cubicBezTo>
                  <a:cubicBezTo>
                    <a:pt x="2262" y="254"/>
                    <a:pt x="1" y="3528"/>
                    <a:pt x="66" y="5022"/>
                  </a:cubicBezTo>
                  <a:cubicBezTo>
                    <a:pt x="85" y="5575"/>
                    <a:pt x="430" y="5737"/>
                    <a:pt x="573" y="5776"/>
                  </a:cubicBezTo>
                  <a:cubicBezTo>
                    <a:pt x="618" y="5789"/>
                    <a:pt x="657" y="5795"/>
                    <a:pt x="703" y="5802"/>
                  </a:cubicBezTo>
                  <a:cubicBezTo>
                    <a:pt x="736" y="5806"/>
                    <a:pt x="769" y="5808"/>
                    <a:pt x="804" y="5808"/>
                  </a:cubicBezTo>
                  <a:cubicBezTo>
                    <a:pt x="1206" y="5808"/>
                    <a:pt x="1677" y="5532"/>
                    <a:pt x="1976" y="5107"/>
                  </a:cubicBezTo>
                  <a:cubicBezTo>
                    <a:pt x="2034" y="5022"/>
                    <a:pt x="2119" y="4879"/>
                    <a:pt x="2229" y="4684"/>
                  </a:cubicBezTo>
                  <a:cubicBezTo>
                    <a:pt x="2626" y="4015"/>
                    <a:pt x="3347" y="2774"/>
                    <a:pt x="4081" y="2294"/>
                  </a:cubicBezTo>
                  <a:cubicBezTo>
                    <a:pt x="4316" y="2144"/>
                    <a:pt x="4169" y="1828"/>
                    <a:pt x="3951" y="1828"/>
                  </a:cubicBezTo>
                  <a:cubicBezTo>
                    <a:pt x="3903" y="1828"/>
                    <a:pt x="3853" y="1843"/>
                    <a:pt x="3802" y="1878"/>
                  </a:cubicBezTo>
                  <a:cubicBezTo>
                    <a:pt x="2983" y="2417"/>
                    <a:pt x="2210" y="3729"/>
                    <a:pt x="1801" y="4431"/>
                  </a:cubicBezTo>
                  <a:cubicBezTo>
                    <a:pt x="1697" y="4600"/>
                    <a:pt x="1612" y="4749"/>
                    <a:pt x="1567" y="4814"/>
                  </a:cubicBezTo>
                  <a:cubicBezTo>
                    <a:pt x="1345" y="5128"/>
                    <a:pt x="1013" y="5306"/>
                    <a:pt x="799" y="5306"/>
                  </a:cubicBezTo>
                  <a:cubicBezTo>
                    <a:pt x="768" y="5306"/>
                    <a:pt x="741" y="5302"/>
                    <a:pt x="716" y="5295"/>
                  </a:cubicBezTo>
                  <a:cubicBezTo>
                    <a:pt x="683" y="5289"/>
                    <a:pt x="579" y="5256"/>
                    <a:pt x="566" y="5003"/>
                  </a:cubicBezTo>
                  <a:cubicBezTo>
                    <a:pt x="521" y="3905"/>
                    <a:pt x="2138" y="1306"/>
                    <a:pt x="2769" y="397"/>
                  </a:cubicBezTo>
                  <a:cubicBezTo>
                    <a:pt x="2903" y="202"/>
                    <a:pt x="2733" y="0"/>
                    <a:pt x="2554"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7"/>
            <p:cNvSpPr/>
            <p:nvPr/>
          </p:nvSpPr>
          <p:spPr>
            <a:xfrm>
              <a:off x="6114200" y="1812650"/>
              <a:ext cx="105975" cy="135275"/>
            </a:xfrm>
            <a:custGeom>
              <a:rect b="b" l="l" r="r" t="t"/>
              <a:pathLst>
                <a:path extrusionOk="0" h="5411" w="4239">
                  <a:moveTo>
                    <a:pt x="2671" y="0"/>
                  </a:moveTo>
                  <a:cubicBezTo>
                    <a:pt x="2602" y="0"/>
                    <a:pt x="2531" y="31"/>
                    <a:pt x="2476" y="104"/>
                  </a:cubicBezTo>
                  <a:cubicBezTo>
                    <a:pt x="2222" y="449"/>
                    <a:pt x="0" y="3502"/>
                    <a:pt x="410" y="4801"/>
                  </a:cubicBezTo>
                  <a:cubicBezTo>
                    <a:pt x="507" y="5120"/>
                    <a:pt x="722" y="5334"/>
                    <a:pt x="1007" y="5393"/>
                  </a:cubicBezTo>
                  <a:cubicBezTo>
                    <a:pt x="1033" y="5399"/>
                    <a:pt x="1059" y="5406"/>
                    <a:pt x="1079" y="5406"/>
                  </a:cubicBezTo>
                  <a:cubicBezTo>
                    <a:pt x="1110" y="5409"/>
                    <a:pt x="1141" y="5411"/>
                    <a:pt x="1172" y="5411"/>
                  </a:cubicBezTo>
                  <a:cubicBezTo>
                    <a:pt x="1490" y="5411"/>
                    <a:pt x="1791" y="5236"/>
                    <a:pt x="1969" y="5035"/>
                  </a:cubicBezTo>
                  <a:cubicBezTo>
                    <a:pt x="2170" y="4775"/>
                    <a:pt x="2352" y="4503"/>
                    <a:pt x="2508" y="4210"/>
                  </a:cubicBezTo>
                  <a:cubicBezTo>
                    <a:pt x="2904" y="3561"/>
                    <a:pt x="3392" y="2748"/>
                    <a:pt x="4002" y="2346"/>
                  </a:cubicBezTo>
                  <a:cubicBezTo>
                    <a:pt x="4239" y="2195"/>
                    <a:pt x="4089" y="1877"/>
                    <a:pt x="3872" y="1877"/>
                  </a:cubicBezTo>
                  <a:cubicBezTo>
                    <a:pt x="3827" y="1877"/>
                    <a:pt x="3778" y="1891"/>
                    <a:pt x="3730" y="1923"/>
                  </a:cubicBezTo>
                  <a:cubicBezTo>
                    <a:pt x="3021" y="2391"/>
                    <a:pt x="2502" y="3262"/>
                    <a:pt x="2079" y="3957"/>
                  </a:cubicBezTo>
                  <a:cubicBezTo>
                    <a:pt x="1936" y="4217"/>
                    <a:pt x="1768" y="4464"/>
                    <a:pt x="1586" y="4704"/>
                  </a:cubicBezTo>
                  <a:cubicBezTo>
                    <a:pt x="1480" y="4826"/>
                    <a:pt x="1317" y="4906"/>
                    <a:pt x="1179" y="4906"/>
                  </a:cubicBezTo>
                  <a:cubicBezTo>
                    <a:pt x="1155" y="4906"/>
                    <a:pt x="1133" y="4904"/>
                    <a:pt x="1111" y="4899"/>
                  </a:cubicBezTo>
                  <a:cubicBezTo>
                    <a:pt x="1072" y="4892"/>
                    <a:pt x="955" y="4866"/>
                    <a:pt x="890" y="4652"/>
                  </a:cubicBezTo>
                  <a:cubicBezTo>
                    <a:pt x="637" y="3853"/>
                    <a:pt x="1975" y="1625"/>
                    <a:pt x="2878" y="403"/>
                  </a:cubicBezTo>
                  <a:cubicBezTo>
                    <a:pt x="3024" y="210"/>
                    <a:pt x="2853" y="0"/>
                    <a:pt x="2671"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7"/>
            <p:cNvSpPr/>
            <p:nvPr/>
          </p:nvSpPr>
          <p:spPr>
            <a:xfrm>
              <a:off x="6157900" y="1862575"/>
              <a:ext cx="80200" cy="103975"/>
            </a:xfrm>
            <a:custGeom>
              <a:rect b="b" l="l" r="r" t="t"/>
              <a:pathLst>
                <a:path extrusionOk="0" h="4159" w="3208">
                  <a:moveTo>
                    <a:pt x="1947" y="0"/>
                  </a:moveTo>
                  <a:cubicBezTo>
                    <a:pt x="1876" y="0"/>
                    <a:pt x="1804" y="32"/>
                    <a:pt x="1748" y="108"/>
                  </a:cubicBezTo>
                  <a:cubicBezTo>
                    <a:pt x="1572" y="355"/>
                    <a:pt x="0" y="2519"/>
                    <a:pt x="162" y="3532"/>
                  </a:cubicBezTo>
                  <a:cubicBezTo>
                    <a:pt x="201" y="3792"/>
                    <a:pt x="377" y="4006"/>
                    <a:pt x="617" y="4097"/>
                  </a:cubicBezTo>
                  <a:cubicBezTo>
                    <a:pt x="689" y="4123"/>
                    <a:pt x="754" y="4143"/>
                    <a:pt x="825" y="4149"/>
                  </a:cubicBezTo>
                  <a:cubicBezTo>
                    <a:pt x="865" y="4155"/>
                    <a:pt x="906" y="4158"/>
                    <a:pt x="946" y="4158"/>
                  </a:cubicBezTo>
                  <a:cubicBezTo>
                    <a:pt x="1125" y="4158"/>
                    <a:pt x="1299" y="4100"/>
                    <a:pt x="1442" y="3993"/>
                  </a:cubicBezTo>
                  <a:cubicBezTo>
                    <a:pt x="1683" y="3798"/>
                    <a:pt x="1871" y="3448"/>
                    <a:pt x="2092" y="3045"/>
                  </a:cubicBezTo>
                  <a:cubicBezTo>
                    <a:pt x="2339" y="2590"/>
                    <a:pt x="2618" y="2077"/>
                    <a:pt x="2963" y="1849"/>
                  </a:cubicBezTo>
                  <a:cubicBezTo>
                    <a:pt x="3207" y="1706"/>
                    <a:pt x="3056" y="1380"/>
                    <a:pt x="2836" y="1380"/>
                  </a:cubicBezTo>
                  <a:cubicBezTo>
                    <a:pt x="2787" y="1380"/>
                    <a:pt x="2735" y="1396"/>
                    <a:pt x="2683" y="1434"/>
                  </a:cubicBezTo>
                  <a:cubicBezTo>
                    <a:pt x="2235" y="1726"/>
                    <a:pt x="1930" y="2298"/>
                    <a:pt x="1650" y="2804"/>
                  </a:cubicBezTo>
                  <a:cubicBezTo>
                    <a:pt x="1475" y="3129"/>
                    <a:pt x="1293" y="3474"/>
                    <a:pt x="1130" y="3597"/>
                  </a:cubicBezTo>
                  <a:cubicBezTo>
                    <a:pt x="1070" y="3638"/>
                    <a:pt x="998" y="3658"/>
                    <a:pt x="928" y="3658"/>
                  </a:cubicBezTo>
                  <a:cubicBezTo>
                    <a:pt x="886" y="3658"/>
                    <a:pt x="845" y="3651"/>
                    <a:pt x="806" y="3636"/>
                  </a:cubicBezTo>
                  <a:cubicBezTo>
                    <a:pt x="728" y="3603"/>
                    <a:pt x="669" y="3532"/>
                    <a:pt x="663" y="3454"/>
                  </a:cubicBezTo>
                  <a:cubicBezTo>
                    <a:pt x="565" y="2843"/>
                    <a:pt x="1527" y="1265"/>
                    <a:pt x="2157" y="407"/>
                  </a:cubicBezTo>
                  <a:cubicBezTo>
                    <a:pt x="2302" y="211"/>
                    <a:pt x="2130" y="0"/>
                    <a:pt x="1947"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7"/>
            <p:cNvSpPr/>
            <p:nvPr/>
          </p:nvSpPr>
          <p:spPr>
            <a:xfrm>
              <a:off x="6050375" y="1910725"/>
              <a:ext cx="50700" cy="84300"/>
            </a:xfrm>
            <a:custGeom>
              <a:rect b="b" l="l" r="r" t="t"/>
              <a:pathLst>
                <a:path extrusionOk="0" h="3372" w="2028">
                  <a:moveTo>
                    <a:pt x="1769" y="0"/>
                  </a:moveTo>
                  <a:cubicBezTo>
                    <a:pt x="1642" y="0"/>
                    <a:pt x="1526" y="94"/>
                    <a:pt x="1514" y="222"/>
                  </a:cubicBezTo>
                  <a:lnTo>
                    <a:pt x="1514" y="235"/>
                  </a:lnTo>
                  <a:cubicBezTo>
                    <a:pt x="1384" y="1405"/>
                    <a:pt x="624" y="2451"/>
                    <a:pt x="104" y="2990"/>
                  </a:cubicBezTo>
                  <a:cubicBezTo>
                    <a:pt x="0" y="3100"/>
                    <a:pt x="33" y="3282"/>
                    <a:pt x="176" y="3347"/>
                  </a:cubicBezTo>
                  <a:cubicBezTo>
                    <a:pt x="206" y="3364"/>
                    <a:pt x="240" y="3372"/>
                    <a:pt x="273" y="3372"/>
                  </a:cubicBezTo>
                  <a:cubicBezTo>
                    <a:pt x="331" y="3372"/>
                    <a:pt x="390" y="3347"/>
                    <a:pt x="435" y="3302"/>
                  </a:cubicBezTo>
                  <a:cubicBezTo>
                    <a:pt x="981" y="2723"/>
                    <a:pt x="1871" y="1561"/>
                    <a:pt x="2014" y="274"/>
                  </a:cubicBezTo>
                  <a:cubicBezTo>
                    <a:pt x="2027" y="138"/>
                    <a:pt x="1930" y="14"/>
                    <a:pt x="1793" y="1"/>
                  </a:cubicBezTo>
                  <a:cubicBezTo>
                    <a:pt x="1785" y="1"/>
                    <a:pt x="1777" y="0"/>
                    <a:pt x="1769" y="0"/>
                  </a:cubicBezTo>
                  <a:close/>
                </a:path>
              </a:pathLst>
            </a:custGeom>
            <a:solidFill>
              <a:srgbClr val="F689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7"/>
            <p:cNvSpPr/>
            <p:nvPr/>
          </p:nvSpPr>
          <p:spPr>
            <a:xfrm>
              <a:off x="6215550" y="1408875"/>
              <a:ext cx="119550" cy="112250"/>
            </a:xfrm>
            <a:custGeom>
              <a:rect b="b" l="l" r="r" t="t"/>
              <a:pathLst>
                <a:path extrusionOk="0" h="4490" w="4782">
                  <a:moveTo>
                    <a:pt x="1553" y="1"/>
                  </a:moveTo>
                  <a:lnTo>
                    <a:pt x="0" y="2151"/>
                  </a:lnTo>
                  <a:lnTo>
                    <a:pt x="3223" y="4490"/>
                  </a:lnTo>
                  <a:lnTo>
                    <a:pt x="4782" y="2339"/>
                  </a:lnTo>
                  <a:lnTo>
                    <a:pt x="15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7"/>
            <p:cNvSpPr/>
            <p:nvPr/>
          </p:nvSpPr>
          <p:spPr>
            <a:xfrm>
              <a:off x="6478825" y="1599725"/>
              <a:ext cx="119725" cy="112250"/>
            </a:xfrm>
            <a:custGeom>
              <a:rect b="b" l="l" r="r" t="t"/>
              <a:pathLst>
                <a:path extrusionOk="0" h="4490" w="4789">
                  <a:moveTo>
                    <a:pt x="1560" y="0"/>
                  </a:moveTo>
                  <a:lnTo>
                    <a:pt x="0" y="2151"/>
                  </a:lnTo>
                  <a:lnTo>
                    <a:pt x="3229" y="4489"/>
                  </a:lnTo>
                  <a:lnTo>
                    <a:pt x="4789" y="2339"/>
                  </a:lnTo>
                  <a:lnTo>
                    <a:pt x="156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7"/>
            <p:cNvSpPr/>
            <p:nvPr/>
          </p:nvSpPr>
          <p:spPr>
            <a:xfrm>
              <a:off x="5979725" y="1462650"/>
              <a:ext cx="579525" cy="567700"/>
            </a:xfrm>
            <a:custGeom>
              <a:rect b="b" l="l" r="r" t="t"/>
              <a:pathLst>
                <a:path extrusionOk="0" h="22708" w="23181">
                  <a:moveTo>
                    <a:pt x="9453" y="0"/>
                  </a:moveTo>
                  <a:lnTo>
                    <a:pt x="2742" y="9258"/>
                  </a:lnTo>
                  <a:cubicBezTo>
                    <a:pt x="0" y="13045"/>
                    <a:pt x="845" y="18347"/>
                    <a:pt x="4639" y="21095"/>
                  </a:cubicBezTo>
                  <a:cubicBezTo>
                    <a:pt x="6140" y="22184"/>
                    <a:pt x="7878" y="22707"/>
                    <a:pt x="9601" y="22707"/>
                  </a:cubicBezTo>
                  <a:cubicBezTo>
                    <a:pt x="12226" y="22707"/>
                    <a:pt x="14817" y="21491"/>
                    <a:pt x="16476" y="19204"/>
                  </a:cubicBezTo>
                  <a:lnTo>
                    <a:pt x="23180" y="9946"/>
                  </a:lnTo>
                  <a:lnTo>
                    <a:pt x="20003" y="7640"/>
                  </a:lnTo>
                  <a:lnTo>
                    <a:pt x="13299" y="16898"/>
                  </a:lnTo>
                  <a:cubicBezTo>
                    <a:pt x="12429" y="18082"/>
                    <a:pt x="11049" y="18775"/>
                    <a:pt x="9594" y="18775"/>
                  </a:cubicBezTo>
                  <a:cubicBezTo>
                    <a:pt x="9517" y="18775"/>
                    <a:pt x="9439" y="18773"/>
                    <a:pt x="9362" y="18769"/>
                  </a:cubicBezTo>
                  <a:cubicBezTo>
                    <a:pt x="9310" y="18853"/>
                    <a:pt x="9258" y="18944"/>
                    <a:pt x="9212" y="19035"/>
                  </a:cubicBezTo>
                  <a:cubicBezTo>
                    <a:pt x="8992" y="19438"/>
                    <a:pt x="8810" y="19789"/>
                    <a:pt x="8563" y="19977"/>
                  </a:cubicBezTo>
                  <a:cubicBezTo>
                    <a:pt x="8419" y="20089"/>
                    <a:pt x="8245" y="20148"/>
                    <a:pt x="8069" y="20148"/>
                  </a:cubicBezTo>
                  <a:cubicBezTo>
                    <a:pt x="8030" y="20148"/>
                    <a:pt x="7991" y="20146"/>
                    <a:pt x="7952" y="20140"/>
                  </a:cubicBezTo>
                  <a:cubicBezTo>
                    <a:pt x="7881" y="20133"/>
                    <a:pt x="7809" y="20120"/>
                    <a:pt x="7744" y="20094"/>
                  </a:cubicBezTo>
                  <a:cubicBezTo>
                    <a:pt x="7504" y="20003"/>
                    <a:pt x="7328" y="19782"/>
                    <a:pt x="7289" y="19523"/>
                  </a:cubicBezTo>
                  <a:cubicBezTo>
                    <a:pt x="7270" y="19373"/>
                    <a:pt x="7276" y="19217"/>
                    <a:pt x="7309" y="19068"/>
                  </a:cubicBezTo>
                  <a:lnTo>
                    <a:pt x="7309" y="19068"/>
                  </a:lnTo>
                  <a:cubicBezTo>
                    <a:pt x="7113" y="19281"/>
                    <a:pt x="6831" y="19403"/>
                    <a:pt x="6542" y="19403"/>
                  </a:cubicBezTo>
                  <a:cubicBezTo>
                    <a:pt x="6514" y="19403"/>
                    <a:pt x="6486" y="19401"/>
                    <a:pt x="6458" y="19399"/>
                  </a:cubicBezTo>
                  <a:lnTo>
                    <a:pt x="6386" y="19393"/>
                  </a:lnTo>
                  <a:cubicBezTo>
                    <a:pt x="6101" y="19328"/>
                    <a:pt x="5886" y="19120"/>
                    <a:pt x="5789" y="18795"/>
                  </a:cubicBezTo>
                  <a:cubicBezTo>
                    <a:pt x="5678" y="18464"/>
                    <a:pt x="5756" y="18009"/>
                    <a:pt x="5919" y="17515"/>
                  </a:cubicBezTo>
                  <a:lnTo>
                    <a:pt x="5919" y="17515"/>
                  </a:lnTo>
                  <a:cubicBezTo>
                    <a:pt x="5649" y="17738"/>
                    <a:pt x="5332" y="17871"/>
                    <a:pt x="5053" y="17871"/>
                  </a:cubicBezTo>
                  <a:cubicBezTo>
                    <a:pt x="5023" y="17871"/>
                    <a:pt x="4993" y="17869"/>
                    <a:pt x="4964" y="17866"/>
                  </a:cubicBezTo>
                  <a:cubicBezTo>
                    <a:pt x="4918" y="17859"/>
                    <a:pt x="4879" y="17853"/>
                    <a:pt x="4834" y="17840"/>
                  </a:cubicBezTo>
                  <a:cubicBezTo>
                    <a:pt x="4691" y="17801"/>
                    <a:pt x="4353" y="17639"/>
                    <a:pt x="4327" y="17086"/>
                  </a:cubicBezTo>
                  <a:cubicBezTo>
                    <a:pt x="4301" y="16482"/>
                    <a:pt x="4652" y="15592"/>
                    <a:pt x="5087" y="14734"/>
                  </a:cubicBezTo>
                  <a:cubicBezTo>
                    <a:pt x="5074" y="14618"/>
                    <a:pt x="5061" y="14501"/>
                    <a:pt x="5061" y="14384"/>
                  </a:cubicBezTo>
                  <a:cubicBezTo>
                    <a:pt x="5022" y="13370"/>
                    <a:pt x="5327" y="12376"/>
                    <a:pt x="5925" y="11558"/>
                  </a:cubicBezTo>
                  <a:lnTo>
                    <a:pt x="12630" y="2300"/>
                  </a:lnTo>
                  <a:lnTo>
                    <a:pt x="9453" y="0"/>
                  </a:ln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7"/>
            <p:cNvSpPr/>
            <p:nvPr/>
          </p:nvSpPr>
          <p:spPr>
            <a:xfrm>
              <a:off x="6060775" y="1822225"/>
              <a:ext cx="166650" cy="164375"/>
            </a:xfrm>
            <a:custGeom>
              <a:rect b="b" l="l" r="r" t="t"/>
              <a:pathLst>
                <a:path extrusionOk="0" h="6575" w="6666">
                  <a:moveTo>
                    <a:pt x="1819" y="1"/>
                  </a:moveTo>
                  <a:cubicBezTo>
                    <a:pt x="1819" y="1"/>
                    <a:pt x="0" y="1976"/>
                    <a:pt x="500" y="3476"/>
                  </a:cubicBezTo>
                  <a:cubicBezTo>
                    <a:pt x="717" y="4134"/>
                    <a:pt x="1060" y="4319"/>
                    <a:pt x="1378" y="4319"/>
                  </a:cubicBezTo>
                  <a:cubicBezTo>
                    <a:pt x="1786" y="4319"/>
                    <a:pt x="2150" y="4016"/>
                    <a:pt x="2150" y="4016"/>
                  </a:cubicBezTo>
                  <a:lnTo>
                    <a:pt x="2150" y="4016"/>
                  </a:lnTo>
                  <a:cubicBezTo>
                    <a:pt x="2150" y="4016"/>
                    <a:pt x="1722" y="5224"/>
                    <a:pt x="2475" y="5744"/>
                  </a:cubicBezTo>
                  <a:cubicBezTo>
                    <a:pt x="2676" y="5883"/>
                    <a:pt x="2864" y="5934"/>
                    <a:pt x="3031" y="5934"/>
                  </a:cubicBezTo>
                  <a:cubicBezTo>
                    <a:pt x="3480" y="5934"/>
                    <a:pt x="3782" y="5566"/>
                    <a:pt x="3801" y="5542"/>
                  </a:cubicBezTo>
                  <a:lnTo>
                    <a:pt x="3801" y="5542"/>
                  </a:lnTo>
                  <a:cubicBezTo>
                    <a:pt x="3788" y="5575"/>
                    <a:pt x="3502" y="6283"/>
                    <a:pt x="4717" y="6556"/>
                  </a:cubicBezTo>
                  <a:cubicBezTo>
                    <a:pt x="4775" y="6569"/>
                    <a:pt x="4833" y="6575"/>
                    <a:pt x="4889" y="6575"/>
                  </a:cubicBezTo>
                  <a:cubicBezTo>
                    <a:pt x="5787" y="6575"/>
                    <a:pt x="6427" y="5052"/>
                    <a:pt x="6666" y="4386"/>
                  </a:cubicBezTo>
                  <a:lnTo>
                    <a:pt x="6666" y="4386"/>
                  </a:lnTo>
                  <a:cubicBezTo>
                    <a:pt x="6575" y="4389"/>
                    <a:pt x="6482" y="4391"/>
                    <a:pt x="6389" y="4391"/>
                  </a:cubicBezTo>
                  <a:cubicBezTo>
                    <a:pt x="6297" y="4391"/>
                    <a:pt x="6204" y="4389"/>
                    <a:pt x="6113" y="4386"/>
                  </a:cubicBezTo>
                  <a:cubicBezTo>
                    <a:pt x="6061" y="4470"/>
                    <a:pt x="6016" y="4561"/>
                    <a:pt x="5964" y="4652"/>
                  </a:cubicBezTo>
                  <a:cubicBezTo>
                    <a:pt x="5750" y="5055"/>
                    <a:pt x="5561" y="5406"/>
                    <a:pt x="5314" y="5594"/>
                  </a:cubicBezTo>
                  <a:cubicBezTo>
                    <a:pt x="5171" y="5706"/>
                    <a:pt x="5001" y="5765"/>
                    <a:pt x="4823" y="5765"/>
                  </a:cubicBezTo>
                  <a:cubicBezTo>
                    <a:pt x="4783" y="5765"/>
                    <a:pt x="4744" y="5763"/>
                    <a:pt x="4704" y="5757"/>
                  </a:cubicBezTo>
                  <a:cubicBezTo>
                    <a:pt x="4632" y="5750"/>
                    <a:pt x="4567" y="5737"/>
                    <a:pt x="4502" y="5711"/>
                  </a:cubicBezTo>
                  <a:cubicBezTo>
                    <a:pt x="4255" y="5620"/>
                    <a:pt x="4080" y="5399"/>
                    <a:pt x="4047" y="5140"/>
                  </a:cubicBezTo>
                  <a:cubicBezTo>
                    <a:pt x="4028" y="4990"/>
                    <a:pt x="4034" y="4834"/>
                    <a:pt x="4067" y="4685"/>
                  </a:cubicBezTo>
                  <a:lnTo>
                    <a:pt x="4067" y="4685"/>
                  </a:lnTo>
                  <a:cubicBezTo>
                    <a:pt x="3865" y="4898"/>
                    <a:pt x="3588" y="5020"/>
                    <a:pt x="3300" y="5020"/>
                  </a:cubicBezTo>
                  <a:cubicBezTo>
                    <a:pt x="3272" y="5020"/>
                    <a:pt x="3244" y="5018"/>
                    <a:pt x="3216" y="5016"/>
                  </a:cubicBezTo>
                  <a:lnTo>
                    <a:pt x="3138" y="5010"/>
                  </a:lnTo>
                  <a:cubicBezTo>
                    <a:pt x="2852" y="4945"/>
                    <a:pt x="2644" y="4737"/>
                    <a:pt x="2540" y="4412"/>
                  </a:cubicBezTo>
                  <a:cubicBezTo>
                    <a:pt x="2436" y="4081"/>
                    <a:pt x="2508" y="3626"/>
                    <a:pt x="2670" y="3132"/>
                  </a:cubicBezTo>
                  <a:lnTo>
                    <a:pt x="2670" y="3132"/>
                  </a:lnTo>
                  <a:cubicBezTo>
                    <a:pt x="2401" y="3355"/>
                    <a:pt x="2089" y="3488"/>
                    <a:pt x="1806" y="3488"/>
                  </a:cubicBezTo>
                  <a:cubicBezTo>
                    <a:pt x="1775" y="3488"/>
                    <a:pt x="1745" y="3486"/>
                    <a:pt x="1715" y="3483"/>
                  </a:cubicBezTo>
                  <a:cubicBezTo>
                    <a:pt x="1676" y="3476"/>
                    <a:pt x="1631" y="3470"/>
                    <a:pt x="1592" y="3457"/>
                  </a:cubicBezTo>
                  <a:cubicBezTo>
                    <a:pt x="1442" y="3418"/>
                    <a:pt x="1104" y="3256"/>
                    <a:pt x="1085" y="2703"/>
                  </a:cubicBezTo>
                  <a:cubicBezTo>
                    <a:pt x="1059" y="2099"/>
                    <a:pt x="1410" y="1209"/>
                    <a:pt x="1845" y="351"/>
                  </a:cubicBezTo>
                  <a:cubicBezTo>
                    <a:pt x="1832" y="235"/>
                    <a:pt x="1819" y="118"/>
                    <a:pt x="1819" y="1"/>
                  </a:cubicBezTo>
                  <a:close/>
                </a:path>
              </a:pathLst>
            </a:custGeom>
            <a:solidFill>
              <a:srgbClr val="4B42C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7"/>
            <p:cNvSpPr/>
            <p:nvPr/>
          </p:nvSpPr>
          <p:spPr>
            <a:xfrm>
              <a:off x="6305200" y="1077700"/>
              <a:ext cx="169750" cy="297425"/>
            </a:xfrm>
            <a:custGeom>
              <a:rect b="b" l="l" r="r" t="t"/>
              <a:pathLst>
                <a:path extrusionOk="0" h="11897" w="6790">
                  <a:moveTo>
                    <a:pt x="6790" y="1"/>
                  </a:moveTo>
                  <a:lnTo>
                    <a:pt x="3645" y="5679"/>
                  </a:lnTo>
                  <a:lnTo>
                    <a:pt x="2047" y="3964"/>
                  </a:lnTo>
                  <a:lnTo>
                    <a:pt x="1" y="11896"/>
                  </a:lnTo>
                  <a:lnTo>
                    <a:pt x="2645" y="6361"/>
                  </a:lnTo>
                  <a:lnTo>
                    <a:pt x="3775" y="8512"/>
                  </a:lnTo>
                  <a:lnTo>
                    <a:pt x="67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7"/>
            <p:cNvSpPr/>
            <p:nvPr/>
          </p:nvSpPr>
          <p:spPr>
            <a:xfrm>
              <a:off x="6627275" y="1354300"/>
              <a:ext cx="229525" cy="254050"/>
            </a:xfrm>
            <a:custGeom>
              <a:rect b="b" l="l" r="r" t="t"/>
              <a:pathLst>
                <a:path extrusionOk="0" h="10162" w="9181">
                  <a:moveTo>
                    <a:pt x="9180" y="1"/>
                  </a:moveTo>
                  <a:lnTo>
                    <a:pt x="2034" y="5516"/>
                  </a:lnTo>
                  <a:lnTo>
                    <a:pt x="4431" y="5926"/>
                  </a:lnTo>
                  <a:lnTo>
                    <a:pt x="0" y="10162"/>
                  </a:lnTo>
                  <a:lnTo>
                    <a:pt x="6893" y="5744"/>
                  </a:lnTo>
                  <a:lnTo>
                    <a:pt x="4769" y="4763"/>
                  </a:lnTo>
                  <a:lnTo>
                    <a:pt x="918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5" name="Google Shape;645;p47">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8"/>
          <p:cNvSpPr txBox="1"/>
          <p:nvPr>
            <p:ph idx="15" type="title"/>
          </p:nvPr>
        </p:nvSpPr>
        <p:spPr>
          <a:xfrm>
            <a:off x="313775" y="78450"/>
            <a:ext cx="8718300" cy="10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Group Activity: </a:t>
            </a:r>
            <a:r>
              <a:rPr lang="en"/>
              <a:t>Statistic Slips</a:t>
            </a:r>
            <a:endParaRPr/>
          </a:p>
        </p:txBody>
      </p:sp>
      <p:sp>
        <p:nvSpPr>
          <p:cNvPr id="651" name="Google Shape;651;p48"/>
          <p:cNvSpPr txBox="1"/>
          <p:nvPr/>
        </p:nvSpPr>
        <p:spPr>
          <a:xfrm>
            <a:off x="789850" y="906525"/>
            <a:ext cx="8001900" cy="3729000"/>
          </a:xfrm>
          <a:prstGeom prst="rect">
            <a:avLst/>
          </a:prstGeom>
          <a:noFill/>
          <a:ln>
            <a:noFill/>
          </a:ln>
        </p:spPr>
        <p:txBody>
          <a:bodyPr anchorCtr="0" anchor="t" bIns="91425" lIns="91425" spcFirstLastPara="1" rIns="91425" wrap="square" tIns="91425">
            <a:noAutofit/>
          </a:bodyPr>
          <a:lstStyle/>
          <a:p>
            <a:pPr indent="-387350" lvl="0" marL="457200" rtl="0" algn="l">
              <a:spcBef>
                <a:spcPts val="0"/>
              </a:spcBef>
              <a:spcAft>
                <a:spcPts val="0"/>
              </a:spcAft>
              <a:buSzPts val="2500"/>
              <a:buFont typeface="DM Sans"/>
              <a:buChar char="●"/>
            </a:pPr>
            <a:r>
              <a:rPr lang="en" sz="2500">
                <a:latin typeface="DM Sans"/>
                <a:ea typeface="DM Sans"/>
                <a:cs typeface="DM Sans"/>
                <a:sym typeface="DM Sans"/>
              </a:rPr>
              <a:t>At each table there are 6 slips of paper</a:t>
            </a:r>
            <a:endParaRPr sz="2500">
              <a:latin typeface="DM Sans"/>
              <a:ea typeface="DM Sans"/>
              <a:cs typeface="DM Sans"/>
              <a:sym typeface="DM Sans"/>
            </a:endParaRPr>
          </a:p>
          <a:p>
            <a:pPr indent="-387350" lvl="0" marL="457200" rtl="0" algn="l">
              <a:spcBef>
                <a:spcPts val="0"/>
              </a:spcBef>
              <a:spcAft>
                <a:spcPts val="0"/>
              </a:spcAft>
              <a:buSzPts val="2500"/>
              <a:buFont typeface="DM Sans"/>
              <a:buChar char="●"/>
            </a:pPr>
            <a:r>
              <a:rPr lang="en" sz="2500">
                <a:latin typeface="DM Sans"/>
                <a:ea typeface="DM Sans"/>
                <a:cs typeface="DM Sans"/>
                <a:sym typeface="DM Sans"/>
              </a:rPr>
              <a:t>Make sure “Qu” side is up</a:t>
            </a:r>
            <a:endParaRPr sz="2500">
              <a:latin typeface="DM Sans"/>
              <a:ea typeface="DM Sans"/>
              <a:cs typeface="DM Sans"/>
              <a:sym typeface="DM Sans"/>
            </a:endParaRPr>
          </a:p>
          <a:p>
            <a:pPr indent="-387350" lvl="0" marL="457200" rtl="0" algn="l">
              <a:spcBef>
                <a:spcPts val="0"/>
              </a:spcBef>
              <a:spcAft>
                <a:spcPts val="0"/>
              </a:spcAft>
              <a:buSzPts val="2500"/>
              <a:buFont typeface="DM Sans"/>
              <a:buChar char="●"/>
            </a:pPr>
            <a:r>
              <a:rPr lang="en" sz="2500">
                <a:solidFill>
                  <a:schemeClr val="dk1"/>
                </a:solidFill>
                <a:latin typeface="DM Sans"/>
                <a:ea typeface="DM Sans"/>
                <a:cs typeface="DM Sans"/>
                <a:sym typeface="DM Sans"/>
              </a:rPr>
              <a:t> Oldest student in the group reads first, to the youngest. (yes, learn each other’s birth months :)  </a:t>
            </a:r>
            <a:r>
              <a:rPr lang="en" sz="2500">
                <a:latin typeface="DM Sans"/>
                <a:ea typeface="DM Sans"/>
                <a:cs typeface="DM Sans"/>
                <a:sym typeface="DM Sans"/>
              </a:rPr>
              <a:t>Take turns reading.</a:t>
            </a:r>
            <a:endParaRPr sz="2500">
              <a:latin typeface="DM Sans"/>
              <a:ea typeface="DM Sans"/>
              <a:cs typeface="DM Sans"/>
              <a:sym typeface="DM Sans"/>
            </a:endParaRPr>
          </a:p>
          <a:p>
            <a:pPr indent="-387350" lvl="1" marL="914400" rtl="0" algn="l">
              <a:spcBef>
                <a:spcPts val="0"/>
              </a:spcBef>
              <a:spcAft>
                <a:spcPts val="0"/>
              </a:spcAft>
              <a:buSzPts val="2500"/>
              <a:buFont typeface="DM Sans"/>
              <a:buChar char="○"/>
            </a:pPr>
            <a:r>
              <a:rPr lang="en" sz="2500">
                <a:latin typeface="DM Sans"/>
                <a:ea typeface="DM Sans"/>
                <a:cs typeface="DM Sans"/>
                <a:sym typeface="DM Sans"/>
              </a:rPr>
              <a:t>As a group, guess the number. Then turn over</a:t>
            </a:r>
            <a:r>
              <a:rPr lang="en" sz="2500">
                <a:latin typeface="DM Sans"/>
                <a:ea typeface="DM Sans"/>
                <a:cs typeface="DM Sans"/>
                <a:sym typeface="DM Sans"/>
              </a:rPr>
              <a:t> the slip to see the real number. What do you think?  Discuss!</a:t>
            </a:r>
            <a:endParaRPr sz="2500">
              <a:latin typeface="DM Sans"/>
              <a:ea typeface="DM Sans"/>
              <a:cs typeface="DM Sans"/>
              <a:sym typeface="DM Sans"/>
            </a:endParaRPr>
          </a:p>
          <a:p>
            <a:pPr indent="-387350" lvl="0" marL="457200" rtl="0" algn="l">
              <a:spcBef>
                <a:spcPts val="0"/>
              </a:spcBef>
              <a:spcAft>
                <a:spcPts val="0"/>
              </a:spcAft>
              <a:buSzPts val="2500"/>
              <a:buFont typeface="DM Sans"/>
              <a:buChar char="●"/>
            </a:pPr>
            <a:r>
              <a:rPr lang="en" sz="2500">
                <a:latin typeface="DM Sans"/>
                <a:ea typeface="DM Sans"/>
                <a:cs typeface="DM Sans"/>
                <a:sym typeface="DM Sans"/>
              </a:rPr>
              <a:t>Class debrief! Surprised? Expected?</a:t>
            </a:r>
            <a:endParaRPr sz="2500">
              <a:latin typeface="DM Sans"/>
              <a:ea typeface="DM Sans"/>
              <a:cs typeface="DM Sans"/>
              <a:sym typeface="DM Sans"/>
            </a:endParaRPr>
          </a:p>
          <a:p>
            <a:pPr indent="-387350" lvl="0" marL="457200" rtl="0" algn="l">
              <a:spcBef>
                <a:spcPts val="0"/>
              </a:spcBef>
              <a:spcAft>
                <a:spcPts val="0"/>
              </a:spcAft>
              <a:buSzPts val="2500"/>
              <a:buFont typeface="DM Sans"/>
              <a:buChar char="●"/>
            </a:pPr>
            <a:r>
              <a:rPr lang="en" sz="2500">
                <a:latin typeface="DM Sans"/>
                <a:ea typeface="DM Sans"/>
                <a:cs typeface="DM Sans"/>
                <a:sym typeface="DM Sans"/>
              </a:rPr>
              <a:t>*American stats-but are Canadians that different?</a:t>
            </a:r>
            <a:endParaRPr sz="2500">
              <a:latin typeface="DM Sans"/>
              <a:ea typeface="DM Sans"/>
              <a:cs typeface="DM Sans"/>
              <a:sym typeface="DM Sans"/>
            </a:endParaRPr>
          </a:p>
        </p:txBody>
      </p:sp>
      <p:pic>
        <p:nvPicPr>
          <p:cNvPr id="652" name="Google Shape;652;p48"/>
          <p:cNvPicPr preferRelativeResize="0"/>
          <p:nvPr/>
        </p:nvPicPr>
        <p:blipFill>
          <a:blip r:embed="rId3">
            <a:alphaModFix/>
          </a:blip>
          <a:stretch>
            <a:fillRect/>
          </a:stretch>
        </p:blipFill>
        <p:spPr>
          <a:xfrm>
            <a:off x="7511575" y="243225"/>
            <a:ext cx="1569558" cy="1175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0" st="0"/>
                                            </p:txEl>
                                          </p:spTgt>
                                        </p:tgtEl>
                                        <p:attrNameLst>
                                          <p:attrName>style.visibility</p:attrName>
                                        </p:attrNameLst>
                                      </p:cBhvr>
                                      <p:to>
                                        <p:strVal val="visible"/>
                                      </p:to>
                                    </p:set>
                                    <p:animEffect filter="fade" transition="in">
                                      <p:cBhvr>
                                        <p:cTn dur="1000"/>
                                        <p:tgtEl>
                                          <p:spTgt spid="6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1" st="1"/>
                                            </p:txEl>
                                          </p:spTgt>
                                        </p:tgtEl>
                                        <p:attrNameLst>
                                          <p:attrName>style.visibility</p:attrName>
                                        </p:attrNameLst>
                                      </p:cBhvr>
                                      <p:to>
                                        <p:strVal val="visible"/>
                                      </p:to>
                                    </p:set>
                                    <p:animEffect filter="fade" transition="in">
                                      <p:cBhvr>
                                        <p:cTn dur="1000"/>
                                        <p:tgtEl>
                                          <p:spTgt spid="6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2" st="2"/>
                                            </p:txEl>
                                          </p:spTgt>
                                        </p:tgtEl>
                                        <p:attrNameLst>
                                          <p:attrName>style.visibility</p:attrName>
                                        </p:attrNameLst>
                                      </p:cBhvr>
                                      <p:to>
                                        <p:strVal val="visible"/>
                                      </p:to>
                                    </p:set>
                                    <p:animEffect filter="fade" transition="in">
                                      <p:cBhvr>
                                        <p:cTn dur="1000"/>
                                        <p:tgtEl>
                                          <p:spTgt spid="6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3" st="3"/>
                                            </p:txEl>
                                          </p:spTgt>
                                        </p:tgtEl>
                                        <p:attrNameLst>
                                          <p:attrName>style.visibility</p:attrName>
                                        </p:attrNameLst>
                                      </p:cBhvr>
                                      <p:to>
                                        <p:strVal val="visible"/>
                                      </p:to>
                                    </p:set>
                                    <p:animEffect filter="fade" transition="in">
                                      <p:cBhvr>
                                        <p:cTn dur="1000"/>
                                        <p:tgtEl>
                                          <p:spTgt spid="6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4" st="4"/>
                                            </p:txEl>
                                          </p:spTgt>
                                        </p:tgtEl>
                                        <p:attrNameLst>
                                          <p:attrName>style.visibility</p:attrName>
                                        </p:attrNameLst>
                                      </p:cBhvr>
                                      <p:to>
                                        <p:strVal val="visible"/>
                                      </p:to>
                                    </p:set>
                                    <p:animEffect filter="fade" transition="in">
                                      <p:cBhvr>
                                        <p:cTn dur="1000"/>
                                        <p:tgtEl>
                                          <p:spTgt spid="65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xEl>
                                              <p:pRg end="5" st="5"/>
                                            </p:txEl>
                                          </p:spTgt>
                                        </p:tgtEl>
                                        <p:attrNameLst>
                                          <p:attrName>style.visibility</p:attrName>
                                        </p:attrNameLst>
                                      </p:cBhvr>
                                      <p:to>
                                        <p:strVal val="visible"/>
                                      </p:to>
                                    </p:set>
                                    <p:animEffect filter="fade" transition="in">
                                      <p:cBhvr>
                                        <p:cTn dur="1000"/>
                                        <p:tgtEl>
                                          <p:spTgt spid="65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652"/>
                                        </p:tgtEl>
                                        <p:attrNameLst>
                                          <p:attrName>style.visibility</p:attrName>
                                        </p:attrNameLst>
                                      </p:cBhvr>
                                      <p:to>
                                        <p:strVal val="visible"/>
                                      </p:to>
                                    </p:set>
                                    <p:animEffect filter="fade" transition="in">
                                      <p:cBhvr>
                                        <p:cTn dur="1000"/>
                                        <p:tgtEl>
                                          <p:spTgt spid="6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grpSp>
        <p:nvGrpSpPr>
          <p:cNvPr id="657" name="Google Shape;657;p49"/>
          <p:cNvGrpSpPr/>
          <p:nvPr/>
        </p:nvGrpSpPr>
        <p:grpSpPr>
          <a:xfrm rot="-420341">
            <a:off x="4980376" y="1367154"/>
            <a:ext cx="900121" cy="890298"/>
            <a:chOff x="3625163" y="480050"/>
            <a:chExt cx="369525" cy="364927"/>
          </a:xfrm>
        </p:grpSpPr>
        <p:sp>
          <p:nvSpPr>
            <p:cNvPr id="658" name="Google Shape;658;p49"/>
            <p:cNvSpPr/>
            <p:nvPr/>
          </p:nvSpPr>
          <p:spPr>
            <a:xfrm>
              <a:off x="3625163" y="480050"/>
              <a:ext cx="369525" cy="289650"/>
            </a:xfrm>
            <a:custGeom>
              <a:rect b="b" l="l" r="r" t="t"/>
              <a:pathLst>
                <a:path extrusionOk="0" h="11586" w="14781">
                  <a:moveTo>
                    <a:pt x="1980" y="0"/>
                  </a:moveTo>
                  <a:cubicBezTo>
                    <a:pt x="1490" y="0"/>
                    <a:pt x="1074" y="366"/>
                    <a:pt x="1014" y="865"/>
                  </a:cubicBezTo>
                  <a:lnTo>
                    <a:pt x="59" y="9148"/>
                  </a:lnTo>
                  <a:cubicBezTo>
                    <a:pt x="0" y="9681"/>
                    <a:pt x="383" y="10162"/>
                    <a:pt x="916" y="10220"/>
                  </a:cubicBezTo>
                  <a:lnTo>
                    <a:pt x="12682" y="11578"/>
                  </a:lnTo>
                  <a:cubicBezTo>
                    <a:pt x="12722" y="11583"/>
                    <a:pt x="12761" y="11585"/>
                    <a:pt x="12801" y="11585"/>
                  </a:cubicBezTo>
                  <a:cubicBezTo>
                    <a:pt x="13290" y="11585"/>
                    <a:pt x="13707" y="11220"/>
                    <a:pt x="13767" y="10720"/>
                  </a:cubicBezTo>
                  <a:lnTo>
                    <a:pt x="14722" y="2437"/>
                  </a:lnTo>
                  <a:cubicBezTo>
                    <a:pt x="14780" y="1904"/>
                    <a:pt x="14397" y="1424"/>
                    <a:pt x="13864" y="1359"/>
                  </a:cubicBezTo>
                  <a:lnTo>
                    <a:pt x="2099" y="7"/>
                  </a:lnTo>
                  <a:cubicBezTo>
                    <a:pt x="2059" y="3"/>
                    <a:pt x="2019" y="0"/>
                    <a:pt x="19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9"/>
            <p:cNvSpPr/>
            <p:nvPr/>
          </p:nvSpPr>
          <p:spPr>
            <a:xfrm>
              <a:off x="3769531" y="747077"/>
              <a:ext cx="79950" cy="97900"/>
            </a:xfrm>
            <a:custGeom>
              <a:rect b="b" l="l" r="r" t="t"/>
              <a:pathLst>
                <a:path extrusionOk="0" h="3916" w="3198">
                  <a:moveTo>
                    <a:pt x="1" y="0"/>
                  </a:moveTo>
                  <a:lnTo>
                    <a:pt x="1709" y="3801"/>
                  </a:lnTo>
                  <a:cubicBezTo>
                    <a:pt x="1743" y="3878"/>
                    <a:pt x="1816" y="3916"/>
                    <a:pt x="1887" y="3916"/>
                  </a:cubicBezTo>
                  <a:cubicBezTo>
                    <a:pt x="1967" y="3916"/>
                    <a:pt x="2046" y="3870"/>
                    <a:pt x="2073" y="3781"/>
                  </a:cubicBezTo>
                  <a:lnTo>
                    <a:pt x="3197" y="364"/>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49"/>
          <p:cNvGrpSpPr/>
          <p:nvPr/>
        </p:nvGrpSpPr>
        <p:grpSpPr>
          <a:xfrm rot="-420341">
            <a:off x="792657" y="1367154"/>
            <a:ext cx="900121" cy="890298"/>
            <a:chOff x="3625163" y="480050"/>
            <a:chExt cx="369525" cy="364927"/>
          </a:xfrm>
        </p:grpSpPr>
        <p:sp>
          <p:nvSpPr>
            <p:cNvPr id="661" name="Google Shape;661;p49"/>
            <p:cNvSpPr/>
            <p:nvPr/>
          </p:nvSpPr>
          <p:spPr>
            <a:xfrm>
              <a:off x="3625163" y="480050"/>
              <a:ext cx="369525" cy="289650"/>
            </a:xfrm>
            <a:custGeom>
              <a:rect b="b" l="l" r="r" t="t"/>
              <a:pathLst>
                <a:path extrusionOk="0" h="11586" w="14781">
                  <a:moveTo>
                    <a:pt x="1980" y="0"/>
                  </a:moveTo>
                  <a:cubicBezTo>
                    <a:pt x="1490" y="0"/>
                    <a:pt x="1074" y="366"/>
                    <a:pt x="1014" y="865"/>
                  </a:cubicBezTo>
                  <a:lnTo>
                    <a:pt x="59" y="9148"/>
                  </a:lnTo>
                  <a:cubicBezTo>
                    <a:pt x="0" y="9681"/>
                    <a:pt x="383" y="10162"/>
                    <a:pt x="916" y="10220"/>
                  </a:cubicBezTo>
                  <a:lnTo>
                    <a:pt x="12682" y="11578"/>
                  </a:lnTo>
                  <a:cubicBezTo>
                    <a:pt x="12722" y="11583"/>
                    <a:pt x="12761" y="11585"/>
                    <a:pt x="12801" y="11585"/>
                  </a:cubicBezTo>
                  <a:cubicBezTo>
                    <a:pt x="13290" y="11585"/>
                    <a:pt x="13707" y="11220"/>
                    <a:pt x="13767" y="10720"/>
                  </a:cubicBezTo>
                  <a:lnTo>
                    <a:pt x="14722" y="2437"/>
                  </a:lnTo>
                  <a:cubicBezTo>
                    <a:pt x="14780" y="1904"/>
                    <a:pt x="14397" y="1424"/>
                    <a:pt x="13864" y="1359"/>
                  </a:cubicBezTo>
                  <a:lnTo>
                    <a:pt x="2099" y="7"/>
                  </a:lnTo>
                  <a:cubicBezTo>
                    <a:pt x="2059" y="3"/>
                    <a:pt x="2019" y="0"/>
                    <a:pt x="1980"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9"/>
            <p:cNvSpPr/>
            <p:nvPr/>
          </p:nvSpPr>
          <p:spPr>
            <a:xfrm>
              <a:off x="3769531" y="747077"/>
              <a:ext cx="79950" cy="97900"/>
            </a:xfrm>
            <a:custGeom>
              <a:rect b="b" l="l" r="r" t="t"/>
              <a:pathLst>
                <a:path extrusionOk="0" h="3916" w="3198">
                  <a:moveTo>
                    <a:pt x="1" y="0"/>
                  </a:moveTo>
                  <a:lnTo>
                    <a:pt x="1709" y="3801"/>
                  </a:lnTo>
                  <a:cubicBezTo>
                    <a:pt x="1743" y="3878"/>
                    <a:pt x="1816" y="3916"/>
                    <a:pt x="1887" y="3916"/>
                  </a:cubicBezTo>
                  <a:cubicBezTo>
                    <a:pt x="1967" y="3916"/>
                    <a:pt x="2046" y="3870"/>
                    <a:pt x="2073" y="3781"/>
                  </a:cubicBezTo>
                  <a:lnTo>
                    <a:pt x="3197" y="364"/>
                  </a:lnTo>
                  <a:lnTo>
                    <a:pt x="1"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3" name="Google Shape;663;p49"/>
          <p:cNvSpPr txBox="1"/>
          <p:nvPr>
            <p:ph idx="3" type="title"/>
          </p:nvPr>
        </p:nvSpPr>
        <p:spPr>
          <a:xfrm>
            <a:off x="5002600" y="1598975"/>
            <a:ext cx="830100" cy="2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664" name="Google Shape;664;p49"/>
          <p:cNvSpPr txBox="1"/>
          <p:nvPr>
            <p:ph type="title"/>
          </p:nvPr>
        </p:nvSpPr>
        <p:spPr>
          <a:xfrm>
            <a:off x="784200" y="1598975"/>
            <a:ext cx="830100" cy="2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665" name="Google Shape;665;p49"/>
          <p:cNvSpPr txBox="1"/>
          <p:nvPr>
            <p:ph idx="1" type="subTitle"/>
          </p:nvPr>
        </p:nvSpPr>
        <p:spPr>
          <a:xfrm flipH="1">
            <a:off x="1786625" y="1452850"/>
            <a:ext cx="2796300" cy="115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Change the structure and the function of our brains</a:t>
            </a:r>
            <a:endParaRPr/>
          </a:p>
        </p:txBody>
      </p:sp>
      <p:sp>
        <p:nvSpPr>
          <p:cNvPr id="666" name="Google Shape;666;p49"/>
          <p:cNvSpPr txBox="1"/>
          <p:nvPr>
            <p:ph idx="6" type="subTitle"/>
          </p:nvPr>
        </p:nvSpPr>
        <p:spPr>
          <a:xfrm flipH="1">
            <a:off x="1893700" y="3187650"/>
            <a:ext cx="2796300" cy="1466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Hinder our ability to focus, think deeply and absorb what we read.</a:t>
            </a:r>
            <a:endParaRPr/>
          </a:p>
        </p:txBody>
      </p:sp>
      <p:sp>
        <p:nvSpPr>
          <p:cNvPr id="667" name="Google Shape;667;p49"/>
          <p:cNvSpPr txBox="1"/>
          <p:nvPr>
            <p:ph idx="8" type="subTitle"/>
          </p:nvPr>
        </p:nvSpPr>
        <p:spPr>
          <a:xfrm flipH="1">
            <a:off x="6078875" y="1315550"/>
            <a:ext cx="2953200" cy="155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Social media contributes to lack of self-esteem, self image and impulsivity</a:t>
            </a:r>
            <a:endParaRPr/>
          </a:p>
        </p:txBody>
      </p:sp>
      <p:sp>
        <p:nvSpPr>
          <p:cNvPr id="668" name="Google Shape;668;p49"/>
          <p:cNvSpPr txBox="1"/>
          <p:nvPr>
            <p:ph idx="13" type="subTitle"/>
          </p:nvPr>
        </p:nvSpPr>
        <p:spPr>
          <a:xfrm flipH="1">
            <a:off x="6079000" y="3276300"/>
            <a:ext cx="2885700" cy="104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Lead to sleep </a:t>
            </a:r>
            <a:r>
              <a:rPr lang="en"/>
              <a:t>problems</a:t>
            </a:r>
            <a:r>
              <a:rPr lang="en"/>
              <a:t>, anxiety, stress and depression</a:t>
            </a:r>
            <a:endParaRPr/>
          </a:p>
        </p:txBody>
      </p:sp>
      <p:grpSp>
        <p:nvGrpSpPr>
          <p:cNvPr id="669" name="Google Shape;669;p49"/>
          <p:cNvGrpSpPr/>
          <p:nvPr/>
        </p:nvGrpSpPr>
        <p:grpSpPr>
          <a:xfrm rot="-420341">
            <a:off x="4980376" y="3050979"/>
            <a:ext cx="900121" cy="890298"/>
            <a:chOff x="3625163" y="480050"/>
            <a:chExt cx="369525" cy="364927"/>
          </a:xfrm>
        </p:grpSpPr>
        <p:sp>
          <p:nvSpPr>
            <p:cNvPr id="670" name="Google Shape;670;p49"/>
            <p:cNvSpPr/>
            <p:nvPr/>
          </p:nvSpPr>
          <p:spPr>
            <a:xfrm>
              <a:off x="3625163" y="480050"/>
              <a:ext cx="369525" cy="289650"/>
            </a:xfrm>
            <a:custGeom>
              <a:rect b="b" l="l" r="r" t="t"/>
              <a:pathLst>
                <a:path extrusionOk="0" h="11586" w="14781">
                  <a:moveTo>
                    <a:pt x="1980" y="0"/>
                  </a:moveTo>
                  <a:cubicBezTo>
                    <a:pt x="1490" y="0"/>
                    <a:pt x="1074" y="366"/>
                    <a:pt x="1014" y="865"/>
                  </a:cubicBezTo>
                  <a:lnTo>
                    <a:pt x="59" y="9148"/>
                  </a:lnTo>
                  <a:cubicBezTo>
                    <a:pt x="0" y="9681"/>
                    <a:pt x="383" y="10162"/>
                    <a:pt x="916" y="10220"/>
                  </a:cubicBezTo>
                  <a:lnTo>
                    <a:pt x="12682" y="11578"/>
                  </a:lnTo>
                  <a:cubicBezTo>
                    <a:pt x="12722" y="11583"/>
                    <a:pt x="12761" y="11585"/>
                    <a:pt x="12801" y="11585"/>
                  </a:cubicBezTo>
                  <a:cubicBezTo>
                    <a:pt x="13290" y="11585"/>
                    <a:pt x="13707" y="11220"/>
                    <a:pt x="13767" y="10720"/>
                  </a:cubicBezTo>
                  <a:lnTo>
                    <a:pt x="14722" y="2437"/>
                  </a:lnTo>
                  <a:cubicBezTo>
                    <a:pt x="14780" y="1904"/>
                    <a:pt x="14397" y="1424"/>
                    <a:pt x="13864" y="1359"/>
                  </a:cubicBezTo>
                  <a:lnTo>
                    <a:pt x="2099" y="7"/>
                  </a:lnTo>
                  <a:cubicBezTo>
                    <a:pt x="2059" y="3"/>
                    <a:pt x="2019" y="0"/>
                    <a:pt x="1980"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9"/>
            <p:cNvSpPr/>
            <p:nvPr/>
          </p:nvSpPr>
          <p:spPr>
            <a:xfrm>
              <a:off x="3769531" y="747077"/>
              <a:ext cx="79950" cy="97900"/>
            </a:xfrm>
            <a:custGeom>
              <a:rect b="b" l="l" r="r" t="t"/>
              <a:pathLst>
                <a:path extrusionOk="0" h="3916" w="3198">
                  <a:moveTo>
                    <a:pt x="1" y="0"/>
                  </a:moveTo>
                  <a:lnTo>
                    <a:pt x="1709" y="3801"/>
                  </a:lnTo>
                  <a:cubicBezTo>
                    <a:pt x="1743" y="3878"/>
                    <a:pt x="1816" y="3916"/>
                    <a:pt x="1887" y="3916"/>
                  </a:cubicBezTo>
                  <a:cubicBezTo>
                    <a:pt x="1967" y="3916"/>
                    <a:pt x="2046" y="3870"/>
                    <a:pt x="2073" y="3781"/>
                  </a:cubicBezTo>
                  <a:lnTo>
                    <a:pt x="3197" y="364"/>
                  </a:lnTo>
                  <a:lnTo>
                    <a:pt x="1" y="0"/>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49"/>
          <p:cNvGrpSpPr/>
          <p:nvPr/>
        </p:nvGrpSpPr>
        <p:grpSpPr>
          <a:xfrm rot="-420341">
            <a:off x="792657" y="3050979"/>
            <a:ext cx="900121" cy="890298"/>
            <a:chOff x="3625163" y="480050"/>
            <a:chExt cx="369525" cy="364927"/>
          </a:xfrm>
        </p:grpSpPr>
        <p:sp>
          <p:nvSpPr>
            <p:cNvPr id="673" name="Google Shape;673;p49"/>
            <p:cNvSpPr/>
            <p:nvPr/>
          </p:nvSpPr>
          <p:spPr>
            <a:xfrm>
              <a:off x="3625163" y="480050"/>
              <a:ext cx="369525" cy="289650"/>
            </a:xfrm>
            <a:custGeom>
              <a:rect b="b" l="l" r="r" t="t"/>
              <a:pathLst>
                <a:path extrusionOk="0" h="11586" w="14781">
                  <a:moveTo>
                    <a:pt x="1980" y="0"/>
                  </a:moveTo>
                  <a:cubicBezTo>
                    <a:pt x="1490" y="0"/>
                    <a:pt x="1074" y="366"/>
                    <a:pt x="1014" y="865"/>
                  </a:cubicBezTo>
                  <a:lnTo>
                    <a:pt x="59" y="9148"/>
                  </a:lnTo>
                  <a:cubicBezTo>
                    <a:pt x="0" y="9681"/>
                    <a:pt x="383" y="10162"/>
                    <a:pt x="916" y="10220"/>
                  </a:cubicBezTo>
                  <a:lnTo>
                    <a:pt x="12682" y="11578"/>
                  </a:lnTo>
                  <a:cubicBezTo>
                    <a:pt x="12722" y="11583"/>
                    <a:pt x="12761" y="11585"/>
                    <a:pt x="12801" y="11585"/>
                  </a:cubicBezTo>
                  <a:cubicBezTo>
                    <a:pt x="13290" y="11585"/>
                    <a:pt x="13707" y="11220"/>
                    <a:pt x="13767" y="10720"/>
                  </a:cubicBezTo>
                  <a:lnTo>
                    <a:pt x="14722" y="2437"/>
                  </a:lnTo>
                  <a:cubicBezTo>
                    <a:pt x="14780" y="1904"/>
                    <a:pt x="14397" y="1424"/>
                    <a:pt x="13864" y="1359"/>
                  </a:cubicBezTo>
                  <a:lnTo>
                    <a:pt x="2099" y="7"/>
                  </a:lnTo>
                  <a:cubicBezTo>
                    <a:pt x="2059" y="3"/>
                    <a:pt x="2019" y="0"/>
                    <a:pt x="19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9"/>
            <p:cNvSpPr/>
            <p:nvPr/>
          </p:nvSpPr>
          <p:spPr>
            <a:xfrm>
              <a:off x="3769531" y="747077"/>
              <a:ext cx="79950" cy="97900"/>
            </a:xfrm>
            <a:custGeom>
              <a:rect b="b" l="l" r="r" t="t"/>
              <a:pathLst>
                <a:path extrusionOk="0" h="3916" w="3198">
                  <a:moveTo>
                    <a:pt x="1" y="0"/>
                  </a:moveTo>
                  <a:lnTo>
                    <a:pt x="1709" y="3801"/>
                  </a:lnTo>
                  <a:cubicBezTo>
                    <a:pt x="1743" y="3878"/>
                    <a:pt x="1816" y="3916"/>
                    <a:pt x="1887" y="3916"/>
                  </a:cubicBezTo>
                  <a:cubicBezTo>
                    <a:pt x="1967" y="3916"/>
                    <a:pt x="2046" y="3870"/>
                    <a:pt x="2073" y="3781"/>
                  </a:cubicBezTo>
                  <a:lnTo>
                    <a:pt x="3197" y="364"/>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5" name="Google Shape;675;p49"/>
          <p:cNvSpPr txBox="1"/>
          <p:nvPr>
            <p:ph idx="2" type="title"/>
          </p:nvPr>
        </p:nvSpPr>
        <p:spPr>
          <a:xfrm>
            <a:off x="827663" y="3139649"/>
            <a:ext cx="830100" cy="5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676" name="Google Shape;676;p49"/>
          <p:cNvSpPr txBox="1"/>
          <p:nvPr>
            <p:ph idx="4" type="title"/>
          </p:nvPr>
        </p:nvSpPr>
        <p:spPr>
          <a:xfrm>
            <a:off x="5002600" y="3276299"/>
            <a:ext cx="830100" cy="233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677" name="Google Shape;677;p49"/>
          <p:cNvSpPr txBox="1"/>
          <p:nvPr>
            <p:ph idx="15" type="title"/>
          </p:nvPr>
        </p:nvSpPr>
        <p:spPr>
          <a:xfrm>
            <a:off x="313775" y="78450"/>
            <a:ext cx="8718300" cy="104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Spending Too Much Time on Tech Can: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50"/>
          <p:cNvSpPr/>
          <p:nvPr/>
        </p:nvSpPr>
        <p:spPr>
          <a:xfrm flipH="1">
            <a:off x="-2057112" y="-755087"/>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0"/>
          <p:cNvSpPr/>
          <p:nvPr/>
        </p:nvSpPr>
        <p:spPr>
          <a:xfrm flipH="1">
            <a:off x="6445499" y="2294475"/>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0"/>
          <p:cNvSpPr txBox="1"/>
          <p:nvPr>
            <p:ph idx="4" type="title"/>
          </p:nvPr>
        </p:nvSpPr>
        <p:spPr>
          <a:xfrm>
            <a:off x="437025" y="0"/>
            <a:ext cx="8247600" cy="111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Much is Too Much Screen Time?</a:t>
            </a:r>
            <a:endParaRPr/>
          </a:p>
        </p:txBody>
      </p:sp>
      <p:sp>
        <p:nvSpPr>
          <p:cNvPr id="685" name="Google Shape;685;p50"/>
          <p:cNvSpPr txBox="1"/>
          <p:nvPr>
            <p:ph idx="1" type="subTitle"/>
          </p:nvPr>
        </p:nvSpPr>
        <p:spPr>
          <a:xfrm flipH="1">
            <a:off x="112275" y="729275"/>
            <a:ext cx="7012200" cy="38652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300"/>
              <a:t>Shoot for less than 2 hours</a:t>
            </a:r>
            <a:endParaRPr sz="2300"/>
          </a:p>
          <a:p>
            <a:pPr indent="-387350" lvl="0" marL="457200" rtl="0" algn="l">
              <a:spcBef>
                <a:spcPts val="0"/>
              </a:spcBef>
              <a:spcAft>
                <a:spcPts val="0"/>
              </a:spcAft>
              <a:buSzPts val="2500"/>
              <a:buChar char="●"/>
            </a:pPr>
            <a:r>
              <a:rPr lang="en" sz="2300"/>
              <a:t>Most people underestimate their screen time by 100%</a:t>
            </a:r>
            <a:endParaRPr sz="2300"/>
          </a:p>
          <a:p>
            <a:pPr indent="-387350" lvl="1" marL="914400" rtl="0" algn="l">
              <a:spcBef>
                <a:spcPts val="0"/>
              </a:spcBef>
              <a:spcAft>
                <a:spcPts val="0"/>
              </a:spcAft>
              <a:buSzPts val="2500"/>
              <a:buChar char="○"/>
            </a:pPr>
            <a:r>
              <a:rPr lang="en" sz="2300"/>
              <a:t>Ex: If you think your screen time is around 2 hours a day, in reality, it may actually be closer to 4 hours</a:t>
            </a:r>
            <a:endParaRPr sz="2300"/>
          </a:p>
          <a:p>
            <a:pPr indent="-387350" lvl="0" marL="457200" rtl="0" algn="l">
              <a:spcBef>
                <a:spcPts val="0"/>
              </a:spcBef>
              <a:spcAft>
                <a:spcPts val="0"/>
              </a:spcAft>
              <a:buSzPts val="2500"/>
              <a:buChar char="●"/>
            </a:pPr>
            <a:r>
              <a:rPr lang="en" sz="2300"/>
              <a:t>Find a happy balance of real life moments with productive screen time sprinkled in</a:t>
            </a:r>
            <a:endParaRPr sz="2300"/>
          </a:p>
          <a:p>
            <a:pPr indent="-374650" lvl="0" marL="457200" rtl="0" algn="l">
              <a:spcBef>
                <a:spcPts val="0"/>
              </a:spcBef>
              <a:spcAft>
                <a:spcPts val="0"/>
              </a:spcAft>
              <a:buSzPts val="2300"/>
              <a:buChar char="●"/>
            </a:pPr>
            <a:r>
              <a:rPr lang="en" sz="2300"/>
              <a:t>How much time do you spend on your phone a day?</a:t>
            </a:r>
            <a:endParaRPr sz="2100"/>
          </a:p>
        </p:txBody>
      </p:sp>
      <p:grpSp>
        <p:nvGrpSpPr>
          <p:cNvPr id="686" name="Google Shape;686;p50"/>
          <p:cNvGrpSpPr/>
          <p:nvPr/>
        </p:nvGrpSpPr>
        <p:grpSpPr>
          <a:xfrm flipH="1">
            <a:off x="6823067" y="2383081"/>
            <a:ext cx="2320924" cy="2211394"/>
            <a:chOff x="5508250" y="225600"/>
            <a:chExt cx="1141625" cy="905975"/>
          </a:xfrm>
        </p:grpSpPr>
        <p:sp>
          <p:nvSpPr>
            <p:cNvPr id="687" name="Google Shape;687;p50"/>
            <p:cNvSpPr/>
            <p:nvPr/>
          </p:nvSpPr>
          <p:spPr>
            <a:xfrm>
              <a:off x="6351600" y="225600"/>
              <a:ext cx="167575" cy="212975"/>
            </a:xfrm>
            <a:custGeom>
              <a:rect b="b" l="l" r="r" t="t"/>
              <a:pathLst>
                <a:path extrusionOk="0" h="8519" w="6703">
                  <a:moveTo>
                    <a:pt x="5860" y="0"/>
                  </a:moveTo>
                  <a:cubicBezTo>
                    <a:pt x="5353" y="0"/>
                    <a:pt x="4710" y="452"/>
                    <a:pt x="4407" y="1085"/>
                  </a:cubicBezTo>
                  <a:cubicBezTo>
                    <a:pt x="4033" y="1859"/>
                    <a:pt x="3001" y="1471"/>
                    <a:pt x="2395" y="2448"/>
                  </a:cubicBezTo>
                  <a:cubicBezTo>
                    <a:pt x="1870" y="3297"/>
                    <a:pt x="2853" y="4373"/>
                    <a:pt x="1438" y="4529"/>
                  </a:cubicBezTo>
                  <a:cubicBezTo>
                    <a:pt x="989" y="4579"/>
                    <a:pt x="687" y="4860"/>
                    <a:pt x="490" y="5216"/>
                  </a:cubicBezTo>
                  <a:cubicBezTo>
                    <a:pt x="0" y="6098"/>
                    <a:pt x="273" y="7211"/>
                    <a:pt x="1099" y="7791"/>
                  </a:cubicBezTo>
                  <a:lnTo>
                    <a:pt x="1137" y="7820"/>
                  </a:lnTo>
                  <a:lnTo>
                    <a:pt x="1302" y="7936"/>
                  </a:lnTo>
                  <a:cubicBezTo>
                    <a:pt x="1508" y="8081"/>
                    <a:pt x="1719" y="8229"/>
                    <a:pt x="1911" y="8362"/>
                  </a:cubicBezTo>
                  <a:cubicBezTo>
                    <a:pt x="2065" y="8470"/>
                    <a:pt x="2228" y="8519"/>
                    <a:pt x="2390" y="8519"/>
                  </a:cubicBezTo>
                  <a:cubicBezTo>
                    <a:pt x="3043" y="8519"/>
                    <a:pt x="3675" y="7725"/>
                    <a:pt x="3659" y="6849"/>
                  </a:cubicBezTo>
                  <a:cubicBezTo>
                    <a:pt x="3639" y="5756"/>
                    <a:pt x="4300" y="5683"/>
                    <a:pt x="5187" y="5515"/>
                  </a:cubicBezTo>
                  <a:cubicBezTo>
                    <a:pt x="6074" y="5344"/>
                    <a:pt x="6367" y="4381"/>
                    <a:pt x="5946" y="3448"/>
                  </a:cubicBezTo>
                  <a:cubicBezTo>
                    <a:pt x="5529" y="2517"/>
                    <a:pt x="6703" y="2065"/>
                    <a:pt x="6564" y="761"/>
                  </a:cubicBezTo>
                  <a:cubicBezTo>
                    <a:pt x="6505" y="222"/>
                    <a:pt x="6216" y="0"/>
                    <a:pt x="5860" y="0"/>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0"/>
            <p:cNvSpPr/>
            <p:nvPr/>
          </p:nvSpPr>
          <p:spPr>
            <a:xfrm>
              <a:off x="5649475" y="239550"/>
              <a:ext cx="112650" cy="196900"/>
            </a:xfrm>
            <a:custGeom>
              <a:rect b="b" l="l" r="r" t="t"/>
              <a:pathLst>
                <a:path extrusionOk="0" h="7876" w="4506">
                  <a:moveTo>
                    <a:pt x="2599" y="0"/>
                  </a:moveTo>
                  <a:cubicBezTo>
                    <a:pt x="2394" y="0"/>
                    <a:pt x="2195" y="92"/>
                    <a:pt x="2033" y="254"/>
                  </a:cubicBezTo>
                  <a:cubicBezTo>
                    <a:pt x="1" y="2272"/>
                    <a:pt x="3758" y="7875"/>
                    <a:pt x="3758" y="7875"/>
                  </a:cubicBezTo>
                  <a:lnTo>
                    <a:pt x="4129" y="7867"/>
                  </a:lnTo>
                  <a:lnTo>
                    <a:pt x="4259" y="7864"/>
                  </a:lnTo>
                  <a:lnTo>
                    <a:pt x="4506" y="7861"/>
                  </a:lnTo>
                  <a:cubicBezTo>
                    <a:pt x="4506" y="7861"/>
                    <a:pt x="3648" y="5237"/>
                    <a:pt x="3741" y="2741"/>
                  </a:cubicBezTo>
                  <a:cubicBezTo>
                    <a:pt x="3813" y="747"/>
                    <a:pt x="3184" y="0"/>
                    <a:pt x="2599" y="0"/>
                  </a:cubicBezTo>
                  <a:close/>
                </a:path>
              </a:pathLst>
            </a:custGeom>
            <a:solidFill>
              <a:srgbClr val="42C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0"/>
            <p:cNvSpPr/>
            <p:nvPr/>
          </p:nvSpPr>
          <p:spPr>
            <a:xfrm>
              <a:off x="5712750" y="282475"/>
              <a:ext cx="43225" cy="153750"/>
            </a:xfrm>
            <a:custGeom>
              <a:rect b="b" l="l" r="r" t="t"/>
              <a:pathLst>
                <a:path extrusionOk="0" h="6150" w="1729">
                  <a:moveTo>
                    <a:pt x="63" y="0"/>
                  </a:moveTo>
                  <a:cubicBezTo>
                    <a:pt x="31" y="0"/>
                    <a:pt x="0" y="22"/>
                    <a:pt x="3" y="65"/>
                  </a:cubicBezTo>
                  <a:cubicBezTo>
                    <a:pt x="64" y="792"/>
                    <a:pt x="169" y="1517"/>
                    <a:pt x="317" y="2233"/>
                  </a:cubicBezTo>
                  <a:cubicBezTo>
                    <a:pt x="528" y="3288"/>
                    <a:pt x="920" y="4778"/>
                    <a:pt x="1598" y="6150"/>
                  </a:cubicBezTo>
                  <a:lnTo>
                    <a:pt x="1728" y="6147"/>
                  </a:lnTo>
                  <a:cubicBezTo>
                    <a:pt x="1041" y="4776"/>
                    <a:pt x="647" y="3271"/>
                    <a:pt x="433" y="2213"/>
                  </a:cubicBezTo>
                  <a:cubicBezTo>
                    <a:pt x="288" y="1500"/>
                    <a:pt x="183" y="781"/>
                    <a:pt x="122" y="56"/>
                  </a:cubicBezTo>
                  <a:cubicBezTo>
                    <a:pt x="120" y="19"/>
                    <a:pt x="91" y="0"/>
                    <a:pt x="63"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0"/>
            <p:cNvSpPr/>
            <p:nvPr/>
          </p:nvSpPr>
          <p:spPr>
            <a:xfrm>
              <a:off x="5545625" y="251550"/>
              <a:ext cx="246525" cy="221425"/>
            </a:xfrm>
            <a:custGeom>
              <a:rect b="b" l="l" r="r" t="t"/>
              <a:pathLst>
                <a:path extrusionOk="0" h="8857" w="9861">
                  <a:moveTo>
                    <a:pt x="1971" y="0"/>
                  </a:moveTo>
                  <a:cubicBezTo>
                    <a:pt x="1409" y="0"/>
                    <a:pt x="1020" y="381"/>
                    <a:pt x="902" y="913"/>
                  </a:cubicBezTo>
                  <a:cubicBezTo>
                    <a:pt x="0" y="4957"/>
                    <a:pt x="8958" y="8857"/>
                    <a:pt x="8958" y="8857"/>
                  </a:cubicBezTo>
                  <a:lnTo>
                    <a:pt x="9405" y="8558"/>
                  </a:lnTo>
                  <a:lnTo>
                    <a:pt x="9564" y="8454"/>
                  </a:lnTo>
                  <a:lnTo>
                    <a:pt x="9860" y="8254"/>
                  </a:lnTo>
                  <a:cubicBezTo>
                    <a:pt x="9860" y="8254"/>
                    <a:pt x="6767" y="5726"/>
                    <a:pt x="4926" y="2609"/>
                  </a:cubicBezTo>
                  <a:cubicBezTo>
                    <a:pt x="3790" y="686"/>
                    <a:pt x="2725" y="0"/>
                    <a:pt x="1971" y="0"/>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0"/>
            <p:cNvSpPr/>
            <p:nvPr/>
          </p:nvSpPr>
          <p:spPr>
            <a:xfrm>
              <a:off x="5612200" y="307700"/>
              <a:ext cx="172550" cy="157800"/>
            </a:xfrm>
            <a:custGeom>
              <a:rect b="b" l="l" r="r" t="t"/>
              <a:pathLst>
                <a:path extrusionOk="0" h="6312" w="6902">
                  <a:moveTo>
                    <a:pt x="119" y="0"/>
                  </a:moveTo>
                  <a:cubicBezTo>
                    <a:pt x="58" y="0"/>
                    <a:pt x="1" y="69"/>
                    <a:pt x="45" y="134"/>
                  </a:cubicBezTo>
                  <a:cubicBezTo>
                    <a:pt x="54" y="146"/>
                    <a:pt x="842" y="1213"/>
                    <a:pt x="2124" y="2537"/>
                  </a:cubicBezTo>
                  <a:cubicBezTo>
                    <a:pt x="3202" y="3654"/>
                    <a:pt x="4843" y="5170"/>
                    <a:pt x="6742" y="6312"/>
                  </a:cubicBezTo>
                  <a:lnTo>
                    <a:pt x="6901" y="6208"/>
                  </a:lnTo>
                  <a:cubicBezTo>
                    <a:pt x="4988" y="5071"/>
                    <a:pt x="3333" y="3543"/>
                    <a:pt x="2248" y="2421"/>
                  </a:cubicBezTo>
                  <a:cubicBezTo>
                    <a:pt x="976" y="1102"/>
                    <a:pt x="193" y="44"/>
                    <a:pt x="184" y="33"/>
                  </a:cubicBezTo>
                  <a:cubicBezTo>
                    <a:pt x="165" y="10"/>
                    <a:pt x="142" y="0"/>
                    <a:pt x="119" y="0"/>
                  </a:cubicBezTo>
                  <a:close/>
                </a:path>
              </a:pathLst>
            </a:custGeom>
            <a:solidFill>
              <a:srgbClr val="42C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0"/>
            <p:cNvSpPr/>
            <p:nvPr/>
          </p:nvSpPr>
          <p:spPr>
            <a:xfrm>
              <a:off x="6473825" y="401675"/>
              <a:ext cx="176050" cy="128925"/>
            </a:xfrm>
            <a:custGeom>
              <a:rect b="b" l="l" r="r" t="t"/>
              <a:pathLst>
                <a:path extrusionOk="0" h="5157" w="7042">
                  <a:moveTo>
                    <a:pt x="6166" y="1"/>
                  </a:moveTo>
                  <a:cubicBezTo>
                    <a:pt x="5833" y="1"/>
                    <a:pt x="5447" y="127"/>
                    <a:pt x="5146" y="370"/>
                  </a:cubicBezTo>
                  <a:cubicBezTo>
                    <a:pt x="4992" y="493"/>
                    <a:pt x="4832" y="529"/>
                    <a:pt x="4663" y="529"/>
                  </a:cubicBezTo>
                  <a:cubicBezTo>
                    <a:pt x="4428" y="529"/>
                    <a:pt x="4177" y="460"/>
                    <a:pt x="3904" y="460"/>
                  </a:cubicBezTo>
                  <a:cubicBezTo>
                    <a:pt x="3686" y="460"/>
                    <a:pt x="3455" y="504"/>
                    <a:pt x="3207" y="663"/>
                  </a:cubicBezTo>
                  <a:cubicBezTo>
                    <a:pt x="2623" y="1039"/>
                    <a:pt x="2795" y="1924"/>
                    <a:pt x="2162" y="1924"/>
                  </a:cubicBezTo>
                  <a:cubicBezTo>
                    <a:pt x="2059" y="1924"/>
                    <a:pt x="1935" y="1901"/>
                    <a:pt x="1784" y="1848"/>
                  </a:cubicBezTo>
                  <a:cubicBezTo>
                    <a:pt x="1679" y="1812"/>
                    <a:pt x="1577" y="1795"/>
                    <a:pt x="1479" y="1795"/>
                  </a:cubicBezTo>
                  <a:cubicBezTo>
                    <a:pt x="1251" y="1795"/>
                    <a:pt x="1041" y="1883"/>
                    <a:pt x="853" y="2017"/>
                  </a:cubicBezTo>
                  <a:cubicBezTo>
                    <a:pt x="189" y="2489"/>
                    <a:pt x="1" y="3397"/>
                    <a:pt x="401" y="4107"/>
                  </a:cubicBezTo>
                  <a:lnTo>
                    <a:pt x="418" y="4139"/>
                  </a:lnTo>
                  <a:lnTo>
                    <a:pt x="499" y="4284"/>
                  </a:lnTo>
                  <a:cubicBezTo>
                    <a:pt x="601" y="4461"/>
                    <a:pt x="702" y="4643"/>
                    <a:pt x="795" y="4808"/>
                  </a:cubicBezTo>
                  <a:cubicBezTo>
                    <a:pt x="932" y="5050"/>
                    <a:pt x="1159" y="5157"/>
                    <a:pt x="1408" y="5157"/>
                  </a:cubicBezTo>
                  <a:cubicBezTo>
                    <a:pt x="1848" y="5157"/>
                    <a:pt x="2362" y="4825"/>
                    <a:pt x="2595" y="4313"/>
                  </a:cubicBezTo>
                  <a:cubicBezTo>
                    <a:pt x="2804" y="3853"/>
                    <a:pt x="3060" y="3714"/>
                    <a:pt x="3372" y="3714"/>
                  </a:cubicBezTo>
                  <a:cubicBezTo>
                    <a:pt x="3606" y="3714"/>
                    <a:pt x="3871" y="3791"/>
                    <a:pt x="4172" y="3872"/>
                  </a:cubicBezTo>
                  <a:cubicBezTo>
                    <a:pt x="4260" y="3895"/>
                    <a:pt x="4345" y="3906"/>
                    <a:pt x="4426" y="3906"/>
                  </a:cubicBezTo>
                  <a:cubicBezTo>
                    <a:pt x="5007" y="3906"/>
                    <a:pt x="5430" y="3355"/>
                    <a:pt x="5445" y="2631"/>
                  </a:cubicBezTo>
                  <a:cubicBezTo>
                    <a:pt x="5465" y="1805"/>
                    <a:pt x="6477" y="1886"/>
                    <a:pt x="6831" y="886"/>
                  </a:cubicBezTo>
                  <a:cubicBezTo>
                    <a:pt x="7041" y="285"/>
                    <a:pt x="6664" y="1"/>
                    <a:pt x="6166" y="1"/>
                  </a:cubicBezTo>
                  <a:close/>
                </a:path>
              </a:pathLst>
            </a:custGeom>
            <a:solidFill>
              <a:srgbClr val="42C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0"/>
            <p:cNvSpPr/>
            <p:nvPr/>
          </p:nvSpPr>
          <p:spPr>
            <a:xfrm>
              <a:off x="6484275" y="429275"/>
              <a:ext cx="128925" cy="79500"/>
            </a:xfrm>
            <a:custGeom>
              <a:rect b="b" l="l" r="r" t="t"/>
              <a:pathLst>
                <a:path extrusionOk="0" h="3180" w="5157">
                  <a:moveTo>
                    <a:pt x="5037" y="0"/>
                  </a:moveTo>
                  <a:cubicBezTo>
                    <a:pt x="5023" y="0"/>
                    <a:pt x="5007" y="4"/>
                    <a:pt x="4992" y="14"/>
                  </a:cubicBezTo>
                  <a:lnTo>
                    <a:pt x="0" y="3035"/>
                  </a:lnTo>
                  <a:lnTo>
                    <a:pt x="81" y="3180"/>
                  </a:lnTo>
                  <a:lnTo>
                    <a:pt x="5076" y="156"/>
                  </a:lnTo>
                  <a:lnTo>
                    <a:pt x="5076" y="153"/>
                  </a:lnTo>
                  <a:cubicBezTo>
                    <a:pt x="5156" y="107"/>
                    <a:pt x="5109" y="0"/>
                    <a:pt x="5037"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0"/>
            <p:cNvSpPr/>
            <p:nvPr/>
          </p:nvSpPr>
          <p:spPr>
            <a:xfrm>
              <a:off x="6462600" y="264425"/>
              <a:ext cx="167575" cy="212975"/>
            </a:xfrm>
            <a:custGeom>
              <a:rect b="b" l="l" r="r" t="t"/>
              <a:pathLst>
                <a:path extrusionOk="0" h="8519" w="6703">
                  <a:moveTo>
                    <a:pt x="5860" y="0"/>
                  </a:moveTo>
                  <a:cubicBezTo>
                    <a:pt x="5353" y="0"/>
                    <a:pt x="4710" y="452"/>
                    <a:pt x="4407" y="1085"/>
                  </a:cubicBezTo>
                  <a:cubicBezTo>
                    <a:pt x="4033" y="1859"/>
                    <a:pt x="3001" y="1471"/>
                    <a:pt x="2395" y="2448"/>
                  </a:cubicBezTo>
                  <a:cubicBezTo>
                    <a:pt x="1870" y="3297"/>
                    <a:pt x="2853" y="4373"/>
                    <a:pt x="1438" y="4529"/>
                  </a:cubicBezTo>
                  <a:cubicBezTo>
                    <a:pt x="989" y="4579"/>
                    <a:pt x="687" y="4860"/>
                    <a:pt x="490" y="5216"/>
                  </a:cubicBezTo>
                  <a:cubicBezTo>
                    <a:pt x="0" y="6098"/>
                    <a:pt x="273" y="7211"/>
                    <a:pt x="1099" y="7791"/>
                  </a:cubicBezTo>
                  <a:lnTo>
                    <a:pt x="1137" y="7820"/>
                  </a:lnTo>
                  <a:lnTo>
                    <a:pt x="1302" y="7936"/>
                  </a:lnTo>
                  <a:cubicBezTo>
                    <a:pt x="1508" y="8081"/>
                    <a:pt x="1719" y="8229"/>
                    <a:pt x="1911" y="8362"/>
                  </a:cubicBezTo>
                  <a:cubicBezTo>
                    <a:pt x="2065" y="8470"/>
                    <a:pt x="2228" y="8519"/>
                    <a:pt x="2390" y="8519"/>
                  </a:cubicBezTo>
                  <a:cubicBezTo>
                    <a:pt x="3043" y="8519"/>
                    <a:pt x="3675" y="7725"/>
                    <a:pt x="3659" y="6849"/>
                  </a:cubicBezTo>
                  <a:cubicBezTo>
                    <a:pt x="3639" y="5756"/>
                    <a:pt x="4300" y="5683"/>
                    <a:pt x="5187" y="5515"/>
                  </a:cubicBezTo>
                  <a:cubicBezTo>
                    <a:pt x="6074" y="5344"/>
                    <a:pt x="6367" y="4381"/>
                    <a:pt x="5946" y="3448"/>
                  </a:cubicBezTo>
                  <a:cubicBezTo>
                    <a:pt x="5529" y="2517"/>
                    <a:pt x="6703" y="2065"/>
                    <a:pt x="6564" y="761"/>
                  </a:cubicBezTo>
                  <a:cubicBezTo>
                    <a:pt x="6505" y="222"/>
                    <a:pt x="6216" y="0"/>
                    <a:pt x="5860" y="0"/>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0"/>
            <p:cNvSpPr/>
            <p:nvPr/>
          </p:nvSpPr>
          <p:spPr>
            <a:xfrm>
              <a:off x="6491000" y="307825"/>
              <a:ext cx="104550" cy="155000"/>
            </a:xfrm>
            <a:custGeom>
              <a:rect b="b" l="l" r="r" t="t"/>
              <a:pathLst>
                <a:path extrusionOk="0" h="6200" w="4182">
                  <a:moveTo>
                    <a:pt x="4045" y="1"/>
                  </a:moveTo>
                  <a:cubicBezTo>
                    <a:pt x="4016" y="1"/>
                    <a:pt x="3987" y="14"/>
                    <a:pt x="3964" y="45"/>
                  </a:cubicBezTo>
                  <a:lnTo>
                    <a:pt x="1" y="6081"/>
                  </a:lnTo>
                  <a:lnTo>
                    <a:pt x="169" y="6200"/>
                  </a:lnTo>
                  <a:lnTo>
                    <a:pt x="4135" y="155"/>
                  </a:lnTo>
                  <a:cubicBezTo>
                    <a:pt x="4182" y="77"/>
                    <a:pt x="4116" y="1"/>
                    <a:pt x="4045" y="1"/>
                  </a:cubicBezTo>
                  <a:close/>
                </a:path>
              </a:pathLst>
            </a:custGeom>
            <a:solidFill>
              <a:srgbClr val="42C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0"/>
            <p:cNvSpPr/>
            <p:nvPr/>
          </p:nvSpPr>
          <p:spPr>
            <a:xfrm>
              <a:off x="5564250" y="837150"/>
              <a:ext cx="187025" cy="101525"/>
            </a:xfrm>
            <a:custGeom>
              <a:rect b="b" l="l" r="r" t="t"/>
              <a:pathLst>
                <a:path extrusionOk="0" h="4061" w="7481">
                  <a:moveTo>
                    <a:pt x="5590" y="0"/>
                  </a:moveTo>
                  <a:cubicBezTo>
                    <a:pt x="5455" y="0"/>
                    <a:pt x="5319" y="19"/>
                    <a:pt x="5184" y="58"/>
                  </a:cubicBezTo>
                  <a:cubicBezTo>
                    <a:pt x="4891" y="145"/>
                    <a:pt x="4636" y="319"/>
                    <a:pt x="4526" y="638"/>
                  </a:cubicBezTo>
                  <a:cubicBezTo>
                    <a:pt x="4393" y="1021"/>
                    <a:pt x="4221" y="1129"/>
                    <a:pt x="4019" y="1129"/>
                  </a:cubicBezTo>
                  <a:cubicBezTo>
                    <a:pt x="3760" y="1129"/>
                    <a:pt x="3452" y="951"/>
                    <a:pt x="3118" y="951"/>
                  </a:cubicBezTo>
                  <a:cubicBezTo>
                    <a:pt x="3029" y="951"/>
                    <a:pt x="2939" y="963"/>
                    <a:pt x="2847" y="995"/>
                  </a:cubicBezTo>
                  <a:cubicBezTo>
                    <a:pt x="2033" y="1276"/>
                    <a:pt x="2149" y="2093"/>
                    <a:pt x="1522" y="2238"/>
                  </a:cubicBezTo>
                  <a:cubicBezTo>
                    <a:pt x="650" y="2444"/>
                    <a:pt x="0" y="3447"/>
                    <a:pt x="931" y="3766"/>
                  </a:cubicBezTo>
                  <a:cubicBezTo>
                    <a:pt x="1096" y="3822"/>
                    <a:pt x="1248" y="3844"/>
                    <a:pt x="1390" y="3844"/>
                  </a:cubicBezTo>
                  <a:cubicBezTo>
                    <a:pt x="1859" y="3844"/>
                    <a:pt x="2218" y="3610"/>
                    <a:pt x="2567" y="3610"/>
                  </a:cubicBezTo>
                  <a:cubicBezTo>
                    <a:pt x="2709" y="3610"/>
                    <a:pt x="2850" y="3649"/>
                    <a:pt x="2995" y="3758"/>
                  </a:cubicBezTo>
                  <a:cubicBezTo>
                    <a:pt x="3263" y="3959"/>
                    <a:pt x="3557" y="4061"/>
                    <a:pt x="3826" y="4061"/>
                  </a:cubicBezTo>
                  <a:cubicBezTo>
                    <a:pt x="4173" y="4061"/>
                    <a:pt x="4478" y="3890"/>
                    <a:pt x="4630" y="3540"/>
                  </a:cubicBezTo>
                  <a:cubicBezTo>
                    <a:pt x="4855" y="3016"/>
                    <a:pt x="5006" y="2600"/>
                    <a:pt x="5528" y="2600"/>
                  </a:cubicBezTo>
                  <a:cubicBezTo>
                    <a:pt x="5624" y="2600"/>
                    <a:pt x="5732" y="2614"/>
                    <a:pt x="5857" y="2644"/>
                  </a:cubicBezTo>
                  <a:cubicBezTo>
                    <a:pt x="5965" y="2671"/>
                    <a:pt x="6075" y="2683"/>
                    <a:pt x="6183" y="2683"/>
                  </a:cubicBezTo>
                  <a:cubicBezTo>
                    <a:pt x="6866" y="2683"/>
                    <a:pt x="7481" y="2186"/>
                    <a:pt x="7248" y="1618"/>
                  </a:cubicBezTo>
                  <a:cubicBezTo>
                    <a:pt x="7181" y="1453"/>
                    <a:pt x="7109" y="1276"/>
                    <a:pt x="7036" y="1102"/>
                  </a:cubicBezTo>
                  <a:lnTo>
                    <a:pt x="6978" y="960"/>
                  </a:lnTo>
                  <a:lnTo>
                    <a:pt x="6964" y="928"/>
                  </a:lnTo>
                  <a:cubicBezTo>
                    <a:pt x="6728" y="359"/>
                    <a:pt x="6177" y="0"/>
                    <a:pt x="5590" y="0"/>
                  </a:cubicBezTo>
                  <a:close/>
                </a:path>
              </a:pathLst>
            </a:custGeom>
            <a:solidFill>
              <a:srgbClr val="42C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0"/>
            <p:cNvSpPr/>
            <p:nvPr/>
          </p:nvSpPr>
          <p:spPr>
            <a:xfrm>
              <a:off x="5609950" y="861200"/>
              <a:ext cx="130225" cy="51325"/>
            </a:xfrm>
            <a:custGeom>
              <a:rect b="b" l="l" r="r" t="t"/>
              <a:pathLst>
                <a:path extrusionOk="0" h="2053" w="5209">
                  <a:moveTo>
                    <a:pt x="5148" y="1"/>
                  </a:moveTo>
                  <a:lnTo>
                    <a:pt x="86" y="1903"/>
                  </a:lnTo>
                  <a:cubicBezTo>
                    <a:pt x="0" y="1934"/>
                    <a:pt x="33" y="2053"/>
                    <a:pt x="111" y="2053"/>
                  </a:cubicBezTo>
                  <a:cubicBezTo>
                    <a:pt x="121" y="2053"/>
                    <a:pt x="130" y="2051"/>
                    <a:pt x="141" y="2048"/>
                  </a:cubicBezTo>
                  <a:lnTo>
                    <a:pt x="141" y="2045"/>
                  </a:lnTo>
                  <a:lnTo>
                    <a:pt x="5208" y="140"/>
                  </a:lnTo>
                  <a:lnTo>
                    <a:pt x="5148" y="1"/>
                  </a:ln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0"/>
            <p:cNvSpPr/>
            <p:nvPr/>
          </p:nvSpPr>
          <p:spPr>
            <a:xfrm>
              <a:off x="5508250" y="786150"/>
              <a:ext cx="226625" cy="101750"/>
            </a:xfrm>
            <a:custGeom>
              <a:rect b="b" l="l" r="r" t="t"/>
              <a:pathLst>
                <a:path extrusionOk="0" h="4070" w="9065">
                  <a:moveTo>
                    <a:pt x="4201" y="1"/>
                  </a:moveTo>
                  <a:cubicBezTo>
                    <a:pt x="3362" y="1"/>
                    <a:pt x="3024" y="713"/>
                    <a:pt x="2415" y="713"/>
                  </a:cubicBezTo>
                  <a:cubicBezTo>
                    <a:pt x="2357" y="713"/>
                    <a:pt x="2296" y="707"/>
                    <a:pt x="2232" y="692"/>
                  </a:cubicBezTo>
                  <a:cubicBezTo>
                    <a:pt x="2097" y="663"/>
                    <a:pt x="1960" y="649"/>
                    <a:pt x="1824" y="649"/>
                  </a:cubicBezTo>
                  <a:cubicBezTo>
                    <a:pt x="872" y="649"/>
                    <a:pt x="1" y="1335"/>
                    <a:pt x="765" y="2081"/>
                  </a:cubicBezTo>
                  <a:cubicBezTo>
                    <a:pt x="1635" y="2930"/>
                    <a:pt x="2635" y="2333"/>
                    <a:pt x="3072" y="3174"/>
                  </a:cubicBezTo>
                  <a:cubicBezTo>
                    <a:pt x="3366" y="3733"/>
                    <a:pt x="3851" y="4070"/>
                    <a:pt x="4328" y="4070"/>
                  </a:cubicBezTo>
                  <a:cubicBezTo>
                    <a:pt x="4566" y="4070"/>
                    <a:pt x="4802" y="3986"/>
                    <a:pt x="5012" y="3803"/>
                  </a:cubicBezTo>
                  <a:cubicBezTo>
                    <a:pt x="5421" y="3448"/>
                    <a:pt x="5747" y="3138"/>
                    <a:pt x="6139" y="3138"/>
                  </a:cubicBezTo>
                  <a:cubicBezTo>
                    <a:pt x="6352" y="3138"/>
                    <a:pt x="6585" y="3230"/>
                    <a:pt x="6862" y="3455"/>
                  </a:cubicBezTo>
                  <a:cubicBezTo>
                    <a:pt x="7180" y="3716"/>
                    <a:pt x="7579" y="3843"/>
                    <a:pt x="7944" y="3843"/>
                  </a:cubicBezTo>
                  <a:cubicBezTo>
                    <a:pt x="8476" y="3843"/>
                    <a:pt x="8934" y="3573"/>
                    <a:pt x="8963" y="3052"/>
                  </a:cubicBezTo>
                  <a:cubicBezTo>
                    <a:pt x="8975" y="2835"/>
                    <a:pt x="8989" y="2594"/>
                    <a:pt x="9001" y="2362"/>
                  </a:cubicBezTo>
                  <a:cubicBezTo>
                    <a:pt x="9004" y="2298"/>
                    <a:pt x="9007" y="2237"/>
                    <a:pt x="9013" y="2174"/>
                  </a:cubicBezTo>
                  <a:cubicBezTo>
                    <a:pt x="9013" y="2159"/>
                    <a:pt x="9013" y="2145"/>
                    <a:pt x="9013" y="2130"/>
                  </a:cubicBezTo>
                  <a:cubicBezTo>
                    <a:pt x="9065" y="1197"/>
                    <a:pt x="8410" y="359"/>
                    <a:pt x="7488" y="211"/>
                  </a:cubicBezTo>
                  <a:cubicBezTo>
                    <a:pt x="7402" y="197"/>
                    <a:pt x="7316" y="189"/>
                    <a:pt x="7231" y="189"/>
                  </a:cubicBezTo>
                  <a:cubicBezTo>
                    <a:pt x="6945" y="189"/>
                    <a:pt x="6670" y="277"/>
                    <a:pt x="6444" y="507"/>
                  </a:cubicBezTo>
                  <a:cubicBezTo>
                    <a:pt x="6205" y="750"/>
                    <a:pt x="6013" y="842"/>
                    <a:pt x="5844" y="842"/>
                  </a:cubicBezTo>
                  <a:cubicBezTo>
                    <a:pt x="5359" y="842"/>
                    <a:pt x="5061" y="88"/>
                    <a:pt x="4377" y="11"/>
                  </a:cubicBezTo>
                  <a:cubicBezTo>
                    <a:pt x="4316" y="4"/>
                    <a:pt x="4257" y="1"/>
                    <a:pt x="4201" y="1"/>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0"/>
            <p:cNvSpPr/>
            <p:nvPr/>
          </p:nvSpPr>
          <p:spPr>
            <a:xfrm>
              <a:off x="5563325" y="826125"/>
              <a:ext cx="170250" cy="19100"/>
            </a:xfrm>
            <a:custGeom>
              <a:rect b="b" l="l" r="r" t="t"/>
              <a:pathLst>
                <a:path extrusionOk="0" h="764" w="6810">
                  <a:moveTo>
                    <a:pt x="131" y="0"/>
                  </a:moveTo>
                  <a:cubicBezTo>
                    <a:pt x="13" y="0"/>
                    <a:pt x="1" y="181"/>
                    <a:pt x="124" y="189"/>
                  </a:cubicBezTo>
                  <a:lnTo>
                    <a:pt x="6798" y="763"/>
                  </a:lnTo>
                  <a:cubicBezTo>
                    <a:pt x="6804" y="699"/>
                    <a:pt x="6807" y="638"/>
                    <a:pt x="6810" y="575"/>
                  </a:cubicBezTo>
                  <a:lnTo>
                    <a:pt x="142" y="1"/>
                  </a:lnTo>
                  <a:cubicBezTo>
                    <a:pt x="138" y="0"/>
                    <a:pt x="134" y="0"/>
                    <a:pt x="131" y="0"/>
                  </a:cubicBezTo>
                  <a:close/>
                </a:path>
              </a:pathLst>
            </a:custGeom>
            <a:solidFill>
              <a:srgbClr val="42C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0"/>
            <p:cNvSpPr/>
            <p:nvPr/>
          </p:nvSpPr>
          <p:spPr>
            <a:xfrm>
              <a:off x="6380550" y="255025"/>
              <a:ext cx="121250" cy="197725"/>
            </a:xfrm>
            <a:custGeom>
              <a:rect b="b" l="l" r="r" t="t"/>
              <a:pathLst>
                <a:path extrusionOk="0" h="7909" w="4850">
                  <a:moveTo>
                    <a:pt x="4689" y="0"/>
                  </a:moveTo>
                  <a:cubicBezTo>
                    <a:pt x="4674" y="0"/>
                    <a:pt x="4657" y="4"/>
                    <a:pt x="4639" y="12"/>
                  </a:cubicBezTo>
                  <a:cubicBezTo>
                    <a:pt x="3778" y="348"/>
                    <a:pt x="2894" y="1299"/>
                    <a:pt x="2012" y="2838"/>
                  </a:cubicBezTo>
                  <a:cubicBezTo>
                    <a:pt x="1337" y="4012"/>
                    <a:pt x="661" y="5534"/>
                    <a:pt x="1" y="7361"/>
                  </a:cubicBezTo>
                  <a:lnTo>
                    <a:pt x="41" y="7909"/>
                  </a:lnTo>
                  <a:cubicBezTo>
                    <a:pt x="1598" y="3467"/>
                    <a:pt x="3213" y="809"/>
                    <a:pt x="4720" y="218"/>
                  </a:cubicBezTo>
                  <a:cubicBezTo>
                    <a:pt x="4850" y="174"/>
                    <a:pt x="4799" y="0"/>
                    <a:pt x="4689" y="0"/>
                  </a:cubicBezTo>
                  <a:close/>
                </a:path>
              </a:pathLst>
            </a:custGeom>
            <a:solidFill>
              <a:srgbClr val="42CD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0"/>
            <p:cNvSpPr/>
            <p:nvPr/>
          </p:nvSpPr>
          <p:spPr>
            <a:xfrm>
              <a:off x="6350275" y="420175"/>
              <a:ext cx="11300" cy="16625"/>
            </a:xfrm>
            <a:custGeom>
              <a:rect b="b" l="l" r="r" t="t"/>
              <a:pathLst>
                <a:path extrusionOk="0" h="665" w="452">
                  <a:moveTo>
                    <a:pt x="138" y="0"/>
                  </a:moveTo>
                  <a:cubicBezTo>
                    <a:pt x="70" y="0"/>
                    <a:pt x="0" y="70"/>
                    <a:pt x="46" y="152"/>
                  </a:cubicBezTo>
                  <a:cubicBezTo>
                    <a:pt x="113" y="300"/>
                    <a:pt x="182" y="453"/>
                    <a:pt x="246" y="604"/>
                  </a:cubicBezTo>
                  <a:cubicBezTo>
                    <a:pt x="261" y="642"/>
                    <a:pt x="295" y="665"/>
                    <a:pt x="339" y="665"/>
                  </a:cubicBezTo>
                  <a:cubicBezTo>
                    <a:pt x="350" y="665"/>
                    <a:pt x="365" y="662"/>
                    <a:pt x="377" y="659"/>
                  </a:cubicBezTo>
                  <a:cubicBezTo>
                    <a:pt x="429" y="636"/>
                    <a:pt x="452" y="578"/>
                    <a:pt x="429" y="526"/>
                  </a:cubicBezTo>
                  <a:cubicBezTo>
                    <a:pt x="365" y="372"/>
                    <a:pt x="298" y="216"/>
                    <a:pt x="226" y="65"/>
                  </a:cubicBezTo>
                  <a:cubicBezTo>
                    <a:pt x="208" y="19"/>
                    <a:pt x="173" y="0"/>
                    <a:pt x="138" y="0"/>
                  </a:cubicBezTo>
                  <a:close/>
                </a:path>
              </a:pathLst>
            </a:custGeom>
            <a:solidFill>
              <a:srgbClr val="E3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0"/>
            <p:cNvSpPr/>
            <p:nvPr/>
          </p:nvSpPr>
          <p:spPr>
            <a:xfrm>
              <a:off x="6360225" y="443450"/>
              <a:ext cx="9975" cy="16800"/>
            </a:xfrm>
            <a:custGeom>
              <a:rect b="b" l="l" r="r" t="t"/>
              <a:pathLst>
                <a:path extrusionOk="0" h="672" w="399">
                  <a:moveTo>
                    <a:pt x="126" y="1"/>
                  </a:moveTo>
                  <a:cubicBezTo>
                    <a:pt x="63" y="1"/>
                    <a:pt x="0" y="57"/>
                    <a:pt x="28" y="134"/>
                  </a:cubicBezTo>
                  <a:cubicBezTo>
                    <a:pt x="83" y="291"/>
                    <a:pt x="138" y="447"/>
                    <a:pt x="187" y="607"/>
                  </a:cubicBezTo>
                  <a:cubicBezTo>
                    <a:pt x="205" y="652"/>
                    <a:pt x="242" y="672"/>
                    <a:pt x="279" y="672"/>
                  </a:cubicBezTo>
                  <a:cubicBezTo>
                    <a:pt x="339" y="672"/>
                    <a:pt x="398" y="621"/>
                    <a:pt x="379" y="546"/>
                  </a:cubicBezTo>
                  <a:cubicBezTo>
                    <a:pt x="329" y="386"/>
                    <a:pt x="274" y="224"/>
                    <a:pt x="216" y="64"/>
                  </a:cubicBezTo>
                  <a:cubicBezTo>
                    <a:pt x="198" y="20"/>
                    <a:pt x="162" y="1"/>
                    <a:pt x="126" y="1"/>
                  </a:cubicBezTo>
                  <a:close/>
                </a:path>
              </a:pathLst>
            </a:custGeom>
            <a:solidFill>
              <a:srgbClr val="E3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0"/>
            <p:cNvSpPr/>
            <p:nvPr/>
          </p:nvSpPr>
          <p:spPr>
            <a:xfrm>
              <a:off x="6338675" y="398175"/>
              <a:ext cx="12325" cy="16025"/>
            </a:xfrm>
            <a:custGeom>
              <a:rect b="b" l="l" r="r" t="t"/>
              <a:pathLst>
                <a:path extrusionOk="0" h="641" w="493">
                  <a:moveTo>
                    <a:pt x="137" y="0"/>
                  </a:moveTo>
                  <a:cubicBezTo>
                    <a:pt x="68" y="0"/>
                    <a:pt x="1" y="72"/>
                    <a:pt x="46" y="153"/>
                  </a:cubicBezTo>
                  <a:cubicBezTo>
                    <a:pt x="130" y="295"/>
                    <a:pt x="211" y="440"/>
                    <a:pt x="287" y="585"/>
                  </a:cubicBezTo>
                  <a:cubicBezTo>
                    <a:pt x="304" y="620"/>
                    <a:pt x="339" y="640"/>
                    <a:pt x="377" y="640"/>
                  </a:cubicBezTo>
                  <a:cubicBezTo>
                    <a:pt x="391" y="640"/>
                    <a:pt x="409" y="638"/>
                    <a:pt x="423" y="629"/>
                  </a:cubicBezTo>
                  <a:cubicBezTo>
                    <a:pt x="472" y="603"/>
                    <a:pt x="493" y="542"/>
                    <a:pt x="467" y="493"/>
                  </a:cubicBezTo>
                  <a:cubicBezTo>
                    <a:pt x="388" y="345"/>
                    <a:pt x="307" y="197"/>
                    <a:pt x="223" y="52"/>
                  </a:cubicBezTo>
                  <a:cubicBezTo>
                    <a:pt x="201" y="15"/>
                    <a:pt x="169" y="0"/>
                    <a:pt x="137" y="0"/>
                  </a:cubicBezTo>
                  <a:close/>
                </a:path>
              </a:pathLst>
            </a:custGeom>
            <a:solidFill>
              <a:srgbClr val="E3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0"/>
            <p:cNvSpPr/>
            <p:nvPr/>
          </p:nvSpPr>
          <p:spPr>
            <a:xfrm>
              <a:off x="5841325" y="387975"/>
              <a:ext cx="12875" cy="15850"/>
            </a:xfrm>
            <a:custGeom>
              <a:rect b="b" l="l" r="r" t="t"/>
              <a:pathLst>
                <a:path extrusionOk="0" h="634" w="515">
                  <a:moveTo>
                    <a:pt x="374" y="1"/>
                  </a:moveTo>
                  <a:cubicBezTo>
                    <a:pt x="343" y="1"/>
                    <a:pt x="312" y="15"/>
                    <a:pt x="290" y="51"/>
                  </a:cubicBezTo>
                  <a:cubicBezTo>
                    <a:pt x="201" y="190"/>
                    <a:pt x="111" y="338"/>
                    <a:pt x="27" y="483"/>
                  </a:cubicBezTo>
                  <a:cubicBezTo>
                    <a:pt x="1" y="532"/>
                    <a:pt x="15" y="593"/>
                    <a:pt x="64" y="619"/>
                  </a:cubicBezTo>
                  <a:cubicBezTo>
                    <a:pt x="79" y="631"/>
                    <a:pt x="96" y="634"/>
                    <a:pt x="114" y="634"/>
                  </a:cubicBezTo>
                  <a:cubicBezTo>
                    <a:pt x="151" y="634"/>
                    <a:pt x="183" y="616"/>
                    <a:pt x="201" y="585"/>
                  </a:cubicBezTo>
                  <a:cubicBezTo>
                    <a:pt x="285" y="440"/>
                    <a:pt x="372" y="298"/>
                    <a:pt x="461" y="158"/>
                  </a:cubicBezTo>
                  <a:cubicBezTo>
                    <a:pt x="514" y="79"/>
                    <a:pt x="445" y="1"/>
                    <a:pt x="374" y="1"/>
                  </a:cubicBezTo>
                  <a:close/>
                </a:path>
              </a:pathLst>
            </a:custGeom>
            <a:solidFill>
              <a:srgbClr val="E3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0"/>
            <p:cNvSpPr/>
            <p:nvPr/>
          </p:nvSpPr>
          <p:spPr>
            <a:xfrm>
              <a:off x="5815025" y="456275"/>
              <a:ext cx="6875" cy="6925"/>
            </a:xfrm>
            <a:custGeom>
              <a:rect b="b" l="l" r="r" t="t"/>
              <a:pathLst>
                <a:path extrusionOk="0" h="277" w="275">
                  <a:moveTo>
                    <a:pt x="153" y="0"/>
                  </a:moveTo>
                  <a:cubicBezTo>
                    <a:pt x="115" y="0"/>
                    <a:pt x="78" y="21"/>
                    <a:pt x="61" y="67"/>
                  </a:cubicBezTo>
                  <a:cubicBezTo>
                    <a:pt x="41" y="137"/>
                    <a:pt x="20" y="204"/>
                    <a:pt x="0" y="276"/>
                  </a:cubicBezTo>
                  <a:lnTo>
                    <a:pt x="209" y="276"/>
                  </a:lnTo>
                  <a:cubicBezTo>
                    <a:pt x="223" y="227"/>
                    <a:pt x="238" y="178"/>
                    <a:pt x="255" y="128"/>
                  </a:cubicBezTo>
                  <a:cubicBezTo>
                    <a:pt x="275" y="52"/>
                    <a:pt x="213" y="0"/>
                    <a:pt x="153" y="0"/>
                  </a:cubicBezTo>
                  <a:close/>
                </a:path>
              </a:pathLst>
            </a:custGeom>
            <a:solidFill>
              <a:srgbClr val="E3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0"/>
            <p:cNvSpPr/>
            <p:nvPr/>
          </p:nvSpPr>
          <p:spPr>
            <a:xfrm>
              <a:off x="5829725" y="409850"/>
              <a:ext cx="11625" cy="16225"/>
            </a:xfrm>
            <a:custGeom>
              <a:rect b="b" l="l" r="r" t="t"/>
              <a:pathLst>
                <a:path extrusionOk="0" h="649" w="465">
                  <a:moveTo>
                    <a:pt x="332" y="1"/>
                  </a:moveTo>
                  <a:cubicBezTo>
                    <a:pt x="300" y="1"/>
                    <a:pt x="268" y="16"/>
                    <a:pt x="247" y="52"/>
                  </a:cubicBezTo>
                  <a:cubicBezTo>
                    <a:pt x="172" y="202"/>
                    <a:pt x="96" y="353"/>
                    <a:pt x="24" y="507"/>
                  </a:cubicBezTo>
                  <a:cubicBezTo>
                    <a:pt x="1" y="556"/>
                    <a:pt x="21" y="617"/>
                    <a:pt x="73" y="640"/>
                  </a:cubicBezTo>
                  <a:cubicBezTo>
                    <a:pt x="85" y="646"/>
                    <a:pt x="99" y="649"/>
                    <a:pt x="114" y="649"/>
                  </a:cubicBezTo>
                  <a:cubicBezTo>
                    <a:pt x="154" y="649"/>
                    <a:pt x="189" y="629"/>
                    <a:pt x="207" y="591"/>
                  </a:cubicBezTo>
                  <a:cubicBezTo>
                    <a:pt x="276" y="443"/>
                    <a:pt x="351" y="292"/>
                    <a:pt x="427" y="144"/>
                  </a:cubicBezTo>
                  <a:cubicBezTo>
                    <a:pt x="464" y="66"/>
                    <a:pt x="398" y="1"/>
                    <a:pt x="332" y="1"/>
                  </a:cubicBezTo>
                  <a:close/>
                </a:path>
              </a:pathLst>
            </a:custGeom>
            <a:solidFill>
              <a:srgbClr val="E3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0"/>
            <p:cNvSpPr/>
            <p:nvPr/>
          </p:nvSpPr>
          <p:spPr>
            <a:xfrm>
              <a:off x="5820150" y="432425"/>
              <a:ext cx="10725" cy="16925"/>
            </a:xfrm>
            <a:custGeom>
              <a:rect b="b" l="l" r="r" t="t"/>
              <a:pathLst>
                <a:path extrusionOk="0" h="677" w="429">
                  <a:moveTo>
                    <a:pt x="294" y="0"/>
                  </a:moveTo>
                  <a:cubicBezTo>
                    <a:pt x="257" y="0"/>
                    <a:pt x="221" y="20"/>
                    <a:pt x="204" y="68"/>
                  </a:cubicBezTo>
                  <a:cubicBezTo>
                    <a:pt x="140" y="224"/>
                    <a:pt x="79" y="384"/>
                    <a:pt x="21" y="543"/>
                  </a:cubicBezTo>
                  <a:cubicBezTo>
                    <a:pt x="1" y="592"/>
                    <a:pt x="27" y="650"/>
                    <a:pt x="79" y="671"/>
                  </a:cubicBezTo>
                  <a:cubicBezTo>
                    <a:pt x="91" y="674"/>
                    <a:pt x="102" y="676"/>
                    <a:pt x="114" y="676"/>
                  </a:cubicBezTo>
                  <a:cubicBezTo>
                    <a:pt x="158" y="676"/>
                    <a:pt x="195" y="650"/>
                    <a:pt x="210" y="610"/>
                  </a:cubicBezTo>
                  <a:cubicBezTo>
                    <a:pt x="265" y="456"/>
                    <a:pt x="326" y="300"/>
                    <a:pt x="389" y="146"/>
                  </a:cubicBezTo>
                  <a:cubicBezTo>
                    <a:pt x="429" y="64"/>
                    <a:pt x="360" y="0"/>
                    <a:pt x="294" y="0"/>
                  </a:cubicBezTo>
                  <a:close/>
                </a:path>
              </a:pathLst>
            </a:custGeom>
            <a:solidFill>
              <a:srgbClr val="E3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0"/>
            <p:cNvSpPr/>
            <p:nvPr/>
          </p:nvSpPr>
          <p:spPr>
            <a:xfrm>
              <a:off x="5685150" y="375300"/>
              <a:ext cx="850950" cy="571725"/>
            </a:xfrm>
            <a:custGeom>
              <a:rect b="b" l="l" r="r" t="t"/>
              <a:pathLst>
                <a:path extrusionOk="0" h="22869" w="34038">
                  <a:moveTo>
                    <a:pt x="655" y="1"/>
                  </a:moveTo>
                  <a:cubicBezTo>
                    <a:pt x="293" y="1"/>
                    <a:pt x="0" y="291"/>
                    <a:pt x="0" y="653"/>
                  </a:cubicBezTo>
                  <a:lnTo>
                    <a:pt x="0" y="22216"/>
                  </a:lnTo>
                  <a:cubicBezTo>
                    <a:pt x="0" y="22579"/>
                    <a:pt x="293" y="22869"/>
                    <a:pt x="655" y="22869"/>
                  </a:cubicBezTo>
                  <a:lnTo>
                    <a:pt x="33386" y="22869"/>
                  </a:lnTo>
                  <a:cubicBezTo>
                    <a:pt x="33748" y="22869"/>
                    <a:pt x="34038" y="22579"/>
                    <a:pt x="34038" y="22216"/>
                  </a:cubicBezTo>
                  <a:lnTo>
                    <a:pt x="34038" y="653"/>
                  </a:lnTo>
                  <a:cubicBezTo>
                    <a:pt x="34038" y="291"/>
                    <a:pt x="33748" y="1"/>
                    <a:pt x="33386" y="1"/>
                  </a:cubicBezTo>
                  <a:close/>
                </a:path>
              </a:pathLst>
            </a:custGeom>
            <a:solidFill>
              <a:srgbClr val="130D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0"/>
            <p:cNvSpPr/>
            <p:nvPr/>
          </p:nvSpPr>
          <p:spPr>
            <a:xfrm>
              <a:off x="5707750" y="406625"/>
              <a:ext cx="805825" cy="526075"/>
            </a:xfrm>
            <a:custGeom>
              <a:rect b="b" l="l" r="r" t="t"/>
              <a:pathLst>
                <a:path extrusionOk="0" h="21043" w="32233">
                  <a:moveTo>
                    <a:pt x="662" y="1"/>
                  </a:moveTo>
                  <a:cubicBezTo>
                    <a:pt x="296" y="1"/>
                    <a:pt x="1" y="300"/>
                    <a:pt x="1" y="665"/>
                  </a:cubicBezTo>
                  <a:lnTo>
                    <a:pt x="1" y="20378"/>
                  </a:lnTo>
                  <a:cubicBezTo>
                    <a:pt x="1" y="20657"/>
                    <a:pt x="172" y="20903"/>
                    <a:pt x="433" y="20999"/>
                  </a:cubicBezTo>
                  <a:cubicBezTo>
                    <a:pt x="505" y="21028"/>
                    <a:pt x="583" y="21042"/>
                    <a:pt x="662" y="21042"/>
                  </a:cubicBezTo>
                  <a:lnTo>
                    <a:pt x="31568" y="21042"/>
                  </a:lnTo>
                  <a:cubicBezTo>
                    <a:pt x="31937" y="21042"/>
                    <a:pt x="32232" y="20744"/>
                    <a:pt x="32232" y="20378"/>
                  </a:cubicBezTo>
                  <a:lnTo>
                    <a:pt x="32232" y="665"/>
                  </a:lnTo>
                  <a:cubicBezTo>
                    <a:pt x="32232" y="395"/>
                    <a:pt x="32070" y="152"/>
                    <a:pt x="31821" y="50"/>
                  </a:cubicBezTo>
                  <a:cubicBezTo>
                    <a:pt x="31739" y="18"/>
                    <a:pt x="31655" y="1"/>
                    <a:pt x="31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0"/>
            <p:cNvSpPr/>
            <p:nvPr/>
          </p:nvSpPr>
          <p:spPr>
            <a:xfrm>
              <a:off x="5707750" y="398125"/>
              <a:ext cx="805825" cy="41200"/>
            </a:xfrm>
            <a:custGeom>
              <a:rect b="b" l="l" r="r" t="t"/>
              <a:pathLst>
                <a:path extrusionOk="0" h="1648" w="32233">
                  <a:moveTo>
                    <a:pt x="662" y="1"/>
                  </a:moveTo>
                  <a:cubicBezTo>
                    <a:pt x="296" y="1"/>
                    <a:pt x="1" y="300"/>
                    <a:pt x="1" y="665"/>
                  </a:cubicBezTo>
                  <a:lnTo>
                    <a:pt x="1" y="1648"/>
                  </a:lnTo>
                  <a:lnTo>
                    <a:pt x="32232" y="1648"/>
                  </a:lnTo>
                  <a:lnTo>
                    <a:pt x="32232" y="665"/>
                  </a:lnTo>
                  <a:cubicBezTo>
                    <a:pt x="32232" y="300"/>
                    <a:pt x="31937" y="1"/>
                    <a:pt x="31568" y="1"/>
                  </a:cubicBezTo>
                  <a:close/>
                </a:path>
              </a:pathLst>
            </a:custGeom>
            <a:solidFill>
              <a:srgbClr val="BDBA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0"/>
            <p:cNvSpPr/>
            <p:nvPr/>
          </p:nvSpPr>
          <p:spPr>
            <a:xfrm>
              <a:off x="6431500" y="419175"/>
              <a:ext cx="18875" cy="16150"/>
            </a:xfrm>
            <a:custGeom>
              <a:rect b="b" l="l" r="r" t="t"/>
              <a:pathLst>
                <a:path extrusionOk="0" h="646" w="755">
                  <a:moveTo>
                    <a:pt x="433" y="0"/>
                  </a:moveTo>
                  <a:cubicBezTo>
                    <a:pt x="145" y="0"/>
                    <a:pt x="1" y="348"/>
                    <a:pt x="203" y="551"/>
                  </a:cubicBezTo>
                  <a:cubicBezTo>
                    <a:pt x="269" y="617"/>
                    <a:pt x="349" y="646"/>
                    <a:pt x="428" y="646"/>
                  </a:cubicBezTo>
                  <a:cubicBezTo>
                    <a:pt x="595" y="646"/>
                    <a:pt x="754" y="517"/>
                    <a:pt x="754" y="322"/>
                  </a:cubicBezTo>
                  <a:cubicBezTo>
                    <a:pt x="754" y="145"/>
                    <a:pt x="609" y="0"/>
                    <a:pt x="433" y="0"/>
                  </a:cubicBezTo>
                  <a:close/>
                </a:path>
              </a:pathLst>
            </a:custGeom>
            <a:solidFill>
              <a:srgbClr val="3DCC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0"/>
            <p:cNvSpPr/>
            <p:nvPr/>
          </p:nvSpPr>
          <p:spPr>
            <a:xfrm>
              <a:off x="6401725" y="419175"/>
              <a:ext cx="18850" cy="16150"/>
            </a:xfrm>
            <a:custGeom>
              <a:rect b="b" l="l" r="r" t="t"/>
              <a:pathLst>
                <a:path extrusionOk="0" h="646" w="754">
                  <a:moveTo>
                    <a:pt x="432" y="0"/>
                  </a:moveTo>
                  <a:cubicBezTo>
                    <a:pt x="145" y="0"/>
                    <a:pt x="0" y="348"/>
                    <a:pt x="203" y="551"/>
                  </a:cubicBezTo>
                  <a:cubicBezTo>
                    <a:pt x="268" y="617"/>
                    <a:pt x="349" y="646"/>
                    <a:pt x="428" y="646"/>
                  </a:cubicBezTo>
                  <a:cubicBezTo>
                    <a:pt x="594" y="646"/>
                    <a:pt x="754" y="517"/>
                    <a:pt x="754" y="322"/>
                  </a:cubicBezTo>
                  <a:cubicBezTo>
                    <a:pt x="754" y="145"/>
                    <a:pt x="609" y="0"/>
                    <a:pt x="432" y="0"/>
                  </a:cubicBezTo>
                  <a:close/>
                </a:path>
              </a:pathLst>
            </a:custGeom>
            <a:solidFill>
              <a:srgbClr val="130D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0"/>
            <p:cNvSpPr/>
            <p:nvPr/>
          </p:nvSpPr>
          <p:spPr>
            <a:xfrm>
              <a:off x="6461300" y="419175"/>
              <a:ext cx="18850" cy="16150"/>
            </a:xfrm>
            <a:custGeom>
              <a:rect b="b" l="l" r="r" t="t"/>
              <a:pathLst>
                <a:path extrusionOk="0" h="646" w="754">
                  <a:moveTo>
                    <a:pt x="432" y="0"/>
                  </a:moveTo>
                  <a:cubicBezTo>
                    <a:pt x="145" y="0"/>
                    <a:pt x="0" y="348"/>
                    <a:pt x="203" y="551"/>
                  </a:cubicBezTo>
                  <a:cubicBezTo>
                    <a:pt x="268" y="617"/>
                    <a:pt x="349" y="646"/>
                    <a:pt x="428" y="646"/>
                  </a:cubicBezTo>
                  <a:cubicBezTo>
                    <a:pt x="594" y="646"/>
                    <a:pt x="754" y="517"/>
                    <a:pt x="754" y="322"/>
                  </a:cubicBezTo>
                  <a:cubicBezTo>
                    <a:pt x="754" y="145"/>
                    <a:pt x="609" y="0"/>
                    <a:pt x="432"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0"/>
            <p:cNvSpPr/>
            <p:nvPr/>
          </p:nvSpPr>
          <p:spPr>
            <a:xfrm>
              <a:off x="5831400" y="473725"/>
              <a:ext cx="557500" cy="406975"/>
            </a:xfrm>
            <a:custGeom>
              <a:rect b="b" l="l" r="r" t="t"/>
              <a:pathLst>
                <a:path extrusionOk="0" h="16279" w="22300">
                  <a:moveTo>
                    <a:pt x="215" y="1"/>
                  </a:moveTo>
                  <a:cubicBezTo>
                    <a:pt x="96" y="1"/>
                    <a:pt x="0" y="96"/>
                    <a:pt x="0" y="215"/>
                  </a:cubicBezTo>
                  <a:lnTo>
                    <a:pt x="0" y="16064"/>
                  </a:lnTo>
                  <a:cubicBezTo>
                    <a:pt x="0" y="16183"/>
                    <a:pt x="96" y="16279"/>
                    <a:pt x="215" y="16279"/>
                  </a:cubicBezTo>
                  <a:lnTo>
                    <a:pt x="22085" y="16279"/>
                  </a:lnTo>
                  <a:cubicBezTo>
                    <a:pt x="22204" y="16279"/>
                    <a:pt x="22300" y="16183"/>
                    <a:pt x="22300" y="16064"/>
                  </a:cubicBezTo>
                  <a:lnTo>
                    <a:pt x="22300" y="215"/>
                  </a:lnTo>
                  <a:cubicBezTo>
                    <a:pt x="22300" y="96"/>
                    <a:pt x="22204" y="1"/>
                    <a:pt x="22085" y="1"/>
                  </a:cubicBezTo>
                  <a:close/>
                </a:path>
              </a:pathLst>
            </a:custGeom>
            <a:solidFill>
              <a:srgbClr val="BDBA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0"/>
            <p:cNvSpPr/>
            <p:nvPr/>
          </p:nvSpPr>
          <p:spPr>
            <a:xfrm>
              <a:off x="5845300" y="496225"/>
              <a:ext cx="529625" cy="379000"/>
            </a:xfrm>
            <a:custGeom>
              <a:rect b="b" l="l" r="r" t="t"/>
              <a:pathLst>
                <a:path extrusionOk="0" h="15160" w="21185">
                  <a:moveTo>
                    <a:pt x="491" y="0"/>
                  </a:moveTo>
                  <a:cubicBezTo>
                    <a:pt x="221" y="0"/>
                    <a:pt x="1" y="218"/>
                    <a:pt x="1" y="490"/>
                  </a:cubicBezTo>
                  <a:lnTo>
                    <a:pt x="1" y="14672"/>
                  </a:lnTo>
                  <a:cubicBezTo>
                    <a:pt x="1" y="14942"/>
                    <a:pt x="221" y="15159"/>
                    <a:pt x="491" y="15159"/>
                  </a:cubicBezTo>
                  <a:lnTo>
                    <a:pt x="20697" y="15159"/>
                  </a:lnTo>
                  <a:cubicBezTo>
                    <a:pt x="20958" y="15159"/>
                    <a:pt x="21176" y="14951"/>
                    <a:pt x="21184" y="14690"/>
                  </a:cubicBezTo>
                  <a:lnTo>
                    <a:pt x="21184" y="14672"/>
                  </a:lnTo>
                  <a:lnTo>
                    <a:pt x="21184" y="490"/>
                  </a:lnTo>
                  <a:cubicBezTo>
                    <a:pt x="21184" y="218"/>
                    <a:pt x="20967" y="0"/>
                    <a:pt x="20697" y="0"/>
                  </a:cubicBezTo>
                  <a:close/>
                </a:path>
              </a:pathLst>
            </a:custGeom>
            <a:solidFill>
              <a:srgbClr val="3DCC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0"/>
            <p:cNvSpPr/>
            <p:nvPr/>
          </p:nvSpPr>
          <p:spPr>
            <a:xfrm>
              <a:off x="6086725" y="587800"/>
              <a:ext cx="193400" cy="179825"/>
            </a:xfrm>
            <a:custGeom>
              <a:rect b="b" l="l" r="r" t="t"/>
              <a:pathLst>
                <a:path extrusionOk="0" h="7193" w="7736">
                  <a:moveTo>
                    <a:pt x="3876" y="1"/>
                  </a:moveTo>
                  <a:cubicBezTo>
                    <a:pt x="3684" y="1"/>
                    <a:pt x="3490" y="16"/>
                    <a:pt x="3294" y="48"/>
                  </a:cubicBezTo>
                  <a:cubicBezTo>
                    <a:pt x="1334" y="367"/>
                    <a:pt x="1" y="2214"/>
                    <a:pt x="320" y="4173"/>
                  </a:cubicBezTo>
                  <a:cubicBezTo>
                    <a:pt x="607" y="5938"/>
                    <a:pt x="2132" y="7192"/>
                    <a:pt x="3863" y="7192"/>
                  </a:cubicBezTo>
                  <a:cubicBezTo>
                    <a:pt x="4055" y="7192"/>
                    <a:pt x="4250" y="7177"/>
                    <a:pt x="4445" y="7145"/>
                  </a:cubicBezTo>
                  <a:cubicBezTo>
                    <a:pt x="6405" y="6829"/>
                    <a:pt x="7735" y="4979"/>
                    <a:pt x="7419" y="3020"/>
                  </a:cubicBezTo>
                  <a:cubicBezTo>
                    <a:pt x="7132" y="1255"/>
                    <a:pt x="5607" y="1"/>
                    <a:pt x="3876" y="1"/>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0"/>
            <p:cNvSpPr/>
            <p:nvPr/>
          </p:nvSpPr>
          <p:spPr>
            <a:xfrm>
              <a:off x="6093325" y="587900"/>
              <a:ext cx="281600" cy="287325"/>
            </a:xfrm>
            <a:custGeom>
              <a:rect b="b" l="l" r="r" t="t"/>
              <a:pathLst>
                <a:path extrusionOk="0" h="11493" w="11264">
                  <a:moveTo>
                    <a:pt x="6822" y="0"/>
                  </a:moveTo>
                  <a:lnTo>
                    <a:pt x="1" y="11492"/>
                  </a:lnTo>
                  <a:lnTo>
                    <a:pt x="10776" y="11492"/>
                  </a:lnTo>
                  <a:cubicBezTo>
                    <a:pt x="11037" y="11492"/>
                    <a:pt x="11255" y="11284"/>
                    <a:pt x="11263" y="11023"/>
                  </a:cubicBezTo>
                  <a:lnTo>
                    <a:pt x="11263" y="7483"/>
                  </a:lnTo>
                  <a:lnTo>
                    <a:pt x="10234" y="5746"/>
                  </a:lnTo>
                  <a:lnTo>
                    <a:pt x="6822" y="0"/>
                  </a:lnTo>
                  <a:close/>
                </a:path>
              </a:pathLst>
            </a:custGeom>
            <a:solidFill>
              <a:srgbClr val="D635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0"/>
            <p:cNvSpPr/>
            <p:nvPr/>
          </p:nvSpPr>
          <p:spPr>
            <a:xfrm>
              <a:off x="5848075" y="532525"/>
              <a:ext cx="422550" cy="342700"/>
            </a:xfrm>
            <a:custGeom>
              <a:rect b="b" l="l" r="r" t="t"/>
              <a:pathLst>
                <a:path extrusionOk="0" h="13708" w="16902">
                  <a:moveTo>
                    <a:pt x="8396" y="1"/>
                  </a:moveTo>
                  <a:lnTo>
                    <a:pt x="4143" y="6854"/>
                  </a:lnTo>
                  <a:lnTo>
                    <a:pt x="0" y="13531"/>
                  </a:lnTo>
                  <a:cubicBezTo>
                    <a:pt x="93" y="13644"/>
                    <a:pt x="232" y="13707"/>
                    <a:pt x="377" y="13707"/>
                  </a:cubicBezTo>
                  <a:lnTo>
                    <a:pt x="16902" y="13707"/>
                  </a:lnTo>
                  <a:lnTo>
                    <a:pt x="12649" y="6854"/>
                  </a:lnTo>
                  <a:lnTo>
                    <a:pt x="8396" y="1"/>
                  </a:lnTo>
                  <a:close/>
                </a:path>
              </a:pathLst>
            </a:custGeom>
            <a:solidFill>
              <a:srgbClr val="F03A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0"/>
            <p:cNvSpPr/>
            <p:nvPr/>
          </p:nvSpPr>
          <p:spPr>
            <a:xfrm>
              <a:off x="5989025" y="532525"/>
              <a:ext cx="137875" cy="162725"/>
            </a:xfrm>
            <a:custGeom>
              <a:rect b="b" l="l" r="r" t="t"/>
              <a:pathLst>
                <a:path extrusionOk="0" h="6509" w="5515">
                  <a:moveTo>
                    <a:pt x="2758" y="1"/>
                  </a:moveTo>
                  <a:lnTo>
                    <a:pt x="1" y="4445"/>
                  </a:lnTo>
                  <a:lnTo>
                    <a:pt x="2758" y="6509"/>
                  </a:lnTo>
                  <a:lnTo>
                    <a:pt x="5515" y="4445"/>
                  </a:lnTo>
                  <a:lnTo>
                    <a:pt x="27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0"/>
            <p:cNvSpPr/>
            <p:nvPr/>
          </p:nvSpPr>
          <p:spPr>
            <a:xfrm>
              <a:off x="6205800" y="587975"/>
              <a:ext cx="116150" cy="143675"/>
            </a:xfrm>
            <a:custGeom>
              <a:rect b="b" l="l" r="r" t="t"/>
              <a:pathLst>
                <a:path extrusionOk="0" h="5747" w="4646">
                  <a:moveTo>
                    <a:pt x="2323" y="0"/>
                  </a:moveTo>
                  <a:lnTo>
                    <a:pt x="1" y="3911"/>
                  </a:lnTo>
                  <a:lnTo>
                    <a:pt x="2323" y="5746"/>
                  </a:lnTo>
                  <a:lnTo>
                    <a:pt x="4645" y="3911"/>
                  </a:lnTo>
                  <a:lnTo>
                    <a:pt x="232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0"/>
            <p:cNvSpPr/>
            <p:nvPr/>
          </p:nvSpPr>
          <p:spPr>
            <a:xfrm>
              <a:off x="5805875" y="456725"/>
              <a:ext cx="608475" cy="458000"/>
            </a:xfrm>
            <a:custGeom>
              <a:rect b="b" l="l" r="r" t="t"/>
              <a:pathLst>
                <a:path extrusionOk="0" h="18320" w="24339">
                  <a:moveTo>
                    <a:pt x="1813" y="0"/>
                  </a:moveTo>
                  <a:cubicBezTo>
                    <a:pt x="1697" y="0"/>
                    <a:pt x="1697" y="177"/>
                    <a:pt x="1813" y="177"/>
                  </a:cubicBezTo>
                  <a:lnTo>
                    <a:pt x="2314" y="177"/>
                  </a:lnTo>
                  <a:cubicBezTo>
                    <a:pt x="2433" y="177"/>
                    <a:pt x="2433" y="0"/>
                    <a:pt x="2314" y="0"/>
                  </a:cubicBezTo>
                  <a:close/>
                  <a:moveTo>
                    <a:pt x="2816" y="0"/>
                  </a:moveTo>
                  <a:cubicBezTo>
                    <a:pt x="2700" y="0"/>
                    <a:pt x="2700" y="177"/>
                    <a:pt x="2816" y="177"/>
                  </a:cubicBezTo>
                  <a:lnTo>
                    <a:pt x="3317" y="177"/>
                  </a:lnTo>
                  <a:cubicBezTo>
                    <a:pt x="3436" y="177"/>
                    <a:pt x="3436" y="0"/>
                    <a:pt x="3317" y="0"/>
                  </a:cubicBezTo>
                  <a:close/>
                  <a:moveTo>
                    <a:pt x="3822" y="0"/>
                  </a:moveTo>
                  <a:cubicBezTo>
                    <a:pt x="3703" y="0"/>
                    <a:pt x="3703" y="177"/>
                    <a:pt x="3822" y="177"/>
                  </a:cubicBezTo>
                  <a:lnTo>
                    <a:pt x="4323" y="177"/>
                  </a:lnTo>
                  <a:cubicBezTo>
                    <a:pt x="4439" y="177"/>
                    <a:pt x="4439" y="0"/>
                    <a:pt x="4323" y="0"/>
                  </a:cubicBezTo>
                  <a:close/>
                  <a:moveTo>
                    <a:pt x="4822" y="0"/>
                  </a:moveTo>
                  <a:cubicBezTo>
                    <a:pt x="4706" y="0"/>
                    <a:pt x="4706" y="177"/>
                    <a:pt x="4822" y="177"/>
                  </a:cubicBezTo>
                  <a:lnTo>
                    <a:pt x="5324" y="177"/>
                  </a:lnTo>
                  <a:cubicBezTo>
                    <a:pt x="5442" y="177"/>
                    <a:pt x="5442" y="0"/>
                    <a:pt x="5324" y="0"/>
                  </a:cubicBezTo>
                  <a:close/>
                  <a:moveTo>
                    <a:pt x="5825" y="0"/>
                  </a:moveTo>
                  <a:cubicBezTo>
                    <a:pt x="5709" y="0"/>
                    <a:pt x="5709" y="177"/>
                    <a:pt x="5825" y="177"/>
                  </a:cubicBezTo>
                  <a:lnTo>
                    <a:pt x="6327" y="177"/>
                  </a:lnTo>
                  <a:cubicBezTo>
                    <a:pt x="6445" y="177"/>
                    <a:pt x="6445" y="0"/>
                    <a:pt x="6327" y="0"/>
                  </a:cubicBezTo>
                  <a:close/>
                  <a:moveTo>
                    <a:pt x="6831" y="0"/>
                  </a:moveTo>
                  <a:cubicBezTo>
                    <a:pt x="6712" y="0"/>
                    <a:pt x="6712" y="177"/>
                    <a:pt x="6831" y="177"/>
                  </a:cubicBezTo>
                  <a:lnTo>
                    <a:pt x="7333" y="177"/>
                  </a:lnTo>
                  <a:cubicBezTo>
                    <a:pt x="7449" y="177"/>
                    <a:pt x="7449" y="0"/>
                    <a:pt x="7333" y="0"/>
                  </a:cubicBezTo>
                  <a:close/>
                  <a:moveTo>
                    <a:pt x="7834" y="0"/>
                  </a:moveTo>
                  <a:cubicBezTo>
                    <a:pt x="7715" y="0"/>
                    <a:pt x="7715" y="177"/>
                    <a:pt x="7834" y="177"/>
                  </a:cubicBezTo>
                  <a:lnTo>
                    <a:pt x="8336" y="177"/>
                  </a:lnTo>
                  <a:cubicBezTo>
                    <a:pt x="8452" y="177"/>
                    <a:pt x="8452" y="0"/>
                    <a:pt x="8336" y="0"/>
                  </a:cubicBezTo>
                  <a:close/>
                  <a:moveTo>
                    <a:pt x="8837" y="0"/>
                  </a:moveTo>
                  <a:cubicBezTo>
                    <a:pt x="8718" y="0"/>
                    <a:pt x="8718" y="177"/>
                    <a:pt x="8837" y="177"/>
                  </a:cubicBezTo>
                  <a:lnTo>
                    <a:pt x="9339" y="177"/>
                  </a:lnTo>
                  <a:cubicBezTo>
                    <a:pt x="9455" y="177"/>
                    <a:pt x="9455" y="0"/>
                    <a:pt x="9339" y="0"/>
                  </a:cubicBezTo>
                  <a:close/>
                  <a:moveTo>
                    <a:pt x="9840" y="0"/>
                  </a:moveTo>
                  <a:cubicBezTo>
                    <a:pt x="9724" y="0"/>
                    <a:pt x="9724" y="177"/>
                    <a:pt x="9840" y="177"/>
                  </a:cubicBezTo>
                  <a:lnTo>
                    <a:pt x="10345" y="177"/>
                  </a:lnTo>
                  <a:cubicBezTo>
                    <a:pt x="10461" y="177"/>
                    <a:pt x="10461" y="0"/>
                    <a:pt x="10345" y="0"/>
                  </a:cubicBezTo>
                  <a:close/>
                  <a:moveTo>
                    <a:pt x="10843" y="0"/>
                  </a:moveTo>
                  <a:cubicBezTo>
                    <a:pt x="10727" y="0"/>
                    <a:pt x="10727" y="177"/>
                    <a:pt x="10843" y="177"/>
                  </a:cubicBezTo>
                  <a:lnTo>
                    <a:pt x="11345" y="177"/>
                  </a:lnTo>
                  <a:cubicBezTo>
                    <a:pt x="11464" y="177"/>
                    <a:pt x="11464" y="0"/>
                    <a:pt x="11345" y="0"/>
                  </a:cubicBezTo>
                  <a:close/>
                  <a:moveTo>
                    <a:pt x="11846" y="0"/>
                  </a:moveTo>
                  <a:cubicBezTo>
                    <a:pt x="11730" y="0"/>
                    <a:pt x="11730" y="177"/>
                    <a:pt x="11846" y="177"/>
                  </a:cubicBezTo>
                  <a:lnTo>
                    <a:pt x="12348" y="177"/>
                  </a:lnTo>
                  <a:cubicBezTo>
                    <a:pt x="12467" y="177"/>
                    <a:pt x="12467" y="0"/>
                    <a:pt x="12348" y="0"/>
                  </a:cubicBezTo>
                  <a:close/>
                  <a:moveTo>
                    <a:pt x="12852" y="0"/>
                  </a:moveTo>
                  <a:cubicBezTo>
                    <a:pt x="12734" y="0"/>
                    <a:pt x="12734" y="177"/>
                    <a:pt x="12852" y="177"/>
                  </a:cubicBezTo>
                  <a:lnTo>
                    <a:pt x="13354" y="177"/>
                  </a:lnTo>
                  <a:cubicBezTo>
                    <a:pt x="13470" y="177"/>
                    <a:pt x="13470" y="0"/>
                    <a:pt x="13354" y="0"/>
                  </a:cubicBezTo>
                  <a:close/>
                  <a:moveTo>
                    <a:pt x="13853" y="0"/>
                  </a:moveTo>
                  <a:cubicBezTo>
                    <a:pt x="13737" y="0"/>
                    <a:pt x="13737" y="177"/>
                    <a:pt x="13853" y="177"/>
                  </a:cubicBezTo>
                  <a:lnTo>
                    <a:pt x="14357" y="177"/>
                  </a:lnTo>
                  <a:cubicBezTo>
                    <a:pt x="14473" y="177"/>
                    <a:pt x="14473" y="0"/>
                    <a:pt x="14357" y="0"/>
                  </a:cubicBezTo>
                  <a:close/>
                  <a:moveTo>
                    <a:pt x="14856" y="0"/>
                  </a:moveTo>
                  <a:cubicBezTo>
                    <a:pt x="14740" y="0"/>
                    <a:pt x="14740" y="177"/>
                    <a:pt x="14856" y="177"/>
                  </a:cubicBezTo>
                  <a:lnTo>
                    <a:pt x="15357" y="177"/>
                  </a:lnTo>
                  <a:cubicBezTo>
                    <a:pt x="15476" y="177"/>
                    <a:pt x="15476" y="0"/>
                    <a:pt x="15357" y="0"/>
                  </a:cubicBezTo>
                  <a:close/>
                  <a:moveTo>
                    <a:pt x="15862" y="0"/>
                  </a:moveTo>
                  <a:cubicBezTo>
                    <a:pt x="15743" y="0"/>
                    <a:pt x="15743" y="177"/>
                    <a:pt x="15862" y="177"/>
                  </a:cubicBezTo>
                  <a:lnTo>
                    <a:pt x="16363" y="177"/>
                  </a:lnTo>
                  <a:cubicBezTo>
                    <a:pt x="16479" y="177"/>
                    <a:pt x="16479" y="0"/>
                    <a:pt x="16363" y="0"/>
                  </a:cubicBezTo>
                  <a:close/>
                  <a:moveTo>
                    <a:pt x="16868" y="0"/>
                  </a:moveTo>
                  <a:cubicBezTo>
                    <a:pt x="16749" y="0"/>
                    <a:pt x="16749" y="177"/>
                    <a:pt x="16868" y="177"/>
                  </a:cubicBezTo>
                  <a:lnTo>
                    <a:pt x="17369" y="177"/>
                  </a:lnTo>
                  <a:cubicBezTo>
                    <a:pt x="17485" y="177"/>
                    <a:pt x="17485" y="0"/>
                    <a:pt x="17369" y="0"/>
                  </a:cubicBezTo>
                  <a:close/>
                  <a:moveTo>
                    <a:pt x="17868" y="0"/>
                  </a:moveTo>
                  <a:cubicBezTo>
                    <a:pt x="17749" y="0"/>
                    <a:pt x="17749" y="177"/>
                    <a:pt x="17868" y="177"/>
                  </a:cubicBezTo>
                  <a:lnTo>
                    <a:pt x="18369" y="177"/>
                  </a:lnTo>
                  <a:cubicBezTo>
                    <a:pt x="18485" y="177"/>
                    <a:pt x="18485" y="0"/>
                    <a:pt x="18369" y="0"/>
                  </a:cubicBezTo>
                  <a:close/>
                  <a:moveTo>
                    <a:pt x="18871" y="0"/>
                  </a:moveTo>
                  <a:cubicBezTo>
                    <a:pt x="18755" y="0"/>
                    <a:pt x="18755" y="177"/>
                    <a:pt x="18871" y="177"/>
                  </a:cubicBezTo>
                  <a:lnTo>
                    <a:pt x="19372" y="177"/>
                  </a:lnTo>
                  <a:cubicBezTo>
                    <a:pt x="19488" y="177"/>
                    <a:pt x="19488" y="0"/>
                    <a:pt x="19372" y="0"/>
                  </a:cubicBezTo>
                  <a:close/>
                  <a:moveTo>
                    <a:pt x="19874" y="0"/>
                  </a:moveTo>
                  <a:cubicBezTo>
                    <a:pt x="19758" y="0"/>
                    <a:pt x="19758" y="177"/>
                    <a:pt x="19874" y="177"/>
                  </a:cubicBezTo>
                  <a:lnTo>
                    <a:pt x="20375" y="177"/>
                  </a:lnTo>
                  <a:cubicBezTo>
                    <a:pt x="20494" y="177"/>
                    <a:pt x="20494" y="0"/>
                    <a:pt x="20375" y="0"/>
                  </a:cubicBezTo>
                  <a:close/>
                  <a:moveTo>
                    <a:pt x="20877" y="0"/>
                  </a:moveTo>
                  <a:cubicBezTo>
                    <a:pt x="20761" y="0"/>
                    <a:pt x="20761" y="177"/>
                    <a:pt x="20877" y="177"/>
                  </a:cubicBezTo>
                  <a:lnTo>
                    <a:pt x="21379" y="177"/>
                  </a:lnTo>
                  <a:cubicBezTo>
                    <a:pt x="21497" y="177"/>
                    <a:pt x="21497" y="0"/>
                    <a:pt x="21379" y="0"/>
                  </a:cubicBezTo>
                  <a:close/>
                  <a:moveTo>
                    <a:pt x="21883" y="0"/>
                  </a:moveTo>
                  <a:cubicBezTo>
                    <a:pt x="21764" y="0"/>
                    <a:pt x="21764" y="177"/>
                    <a:pt x="21883" y="177"/>
                  </a:cubicBezTo>
                  <a:lnTo>
                    <a:pt x="22385" y="177"/>
                  </a:lnTo>
                  <a:cubicBezTo>
                    <a:pt x="22500" y="177"/>
                    <a:pt x="22500" y="0"/>
                    <a:pt x="22385" y="0"/>
                  </a:cubicBezTo>
                  <a:close/>
                  <a:moveTo>
                    <a:pt x="22878" y="3"/>
                  </a:moveTo>
                  <a:cubicBezTo>
                    <a:pt x="22767" y="3"/>
                    <a:pt x="22762" y="177"/>
                    <a:pt x="22880" y="177"/>
                  </a:cubicBezTo>
                  <a:cubicBezTo>
                    <a:pt x="23037" y="186"/>
                    <a:pt x="23190" y="221"/>
                    <a:pt x="23335" y="281"/>
                  </a:cubicBezTo>
                  <a:cubicBezTo>
                    <a:pt x="23347" y="287"/>
                    <a:pt x="23359" y="290"/>
                    <a:pt x="23370" y="290"/>
                  </a:cubicBezTo>
                  <a:cubicBezTo>
                    <a:pt x="23466" y="290"/>
                    <a:pt x="23495" y="157"/>
                    <a:pt x="23405" y="119"/>
                  </a:cubicBezTo>
                  <a:cubicBezTo>
                    <a:pt x="23243" y="52"/>
                    <a:pt x="23066" y="12"/>
                    <a:pt x="22889" y="3"/>
                  </a:cubicBezTo>
                  <a:cubicBezTo>
                    <a:pt x="22885" y="3"/>
                    <a:pt x="22882" y="3"/>
                    <a:pt x="22878" y="3"/>
                  </a:cubicBezTo>
                  <a:close/>
                  <a:moveTo>
                    <a:pt x="1316" y="16"/>
                  </a:moveTo>
                  <a:cubicBezTo>
                    <a:pt x="1310" y="16"/>
                    <a:pt x="1305" y="17"/>
                    <a:pt x="1300" y="18"/>
                  </a:cubicBezTo>
                  <a:cubicBezTo>
                    <a:pt x="1123" y="44"/>
                    <a:pt x="952" y="102"/>
                    <a:pt x="798" y="186"/>
                  </a:cubicBezTo>
                  <a:cubicBezTo>
                    <a:pt x="717" y="229"/>
                    <a:pt x="749" y="351"/>
                    <a:pt x="839" y="351"/>
                  </a:cubicBezTo>
                  <a:lnTo>
                    <a:pt x="839" y="354"/>
                  </a:lnTo>
                  <a:cubicBezTo>
                    <a:pt x="853" y="354"/>
                    <a:pt x="868" y="348"/>
                    <a:pt x="882" y="342"/>
                  </a:cubicBezTo>
                  <a:cubicBezTo>
                    <a:pt x="1018" y="267"/>
                    <a:pt x="1169" y="215"/>
                    <a:pt x="1326" y="192"/>
                  </a:cubicBezTo>
                  <a:cubicBezTo>
                    <a:pt x="1436" y="175"/>
                    <a:pt x="1418" y="16"/>
                    <a:pt x="1316" y="16"/>
                  </a:cubicBezTo>
                  <a:close/>
                  <a:moveTo>
                    <a:pt x="23791" y="383"/>
                  </a:moveTo>
                  <a:cubicBezTo>
                    <a:pt x="23721" y="383"/>
                    <a:pt x="23662" y="476"/>
                    <a:pt x="23730" y="537"/>
                  </a:cubicBezTo>
                  <a:cubicBezTo>
                    <a:pt x="23846" y="644"/>
                    <a:pt x="23941" y="771"/>
                    <a:pt x="24014" y="910"/>
                  </a:cubicBezTo>
                  <a:cubicBezTo>
                    <a:pt x="24028" y="939"/>
                    <a:pt x="24060" y="957"/>
                    <a:pt x="24092" y="957"/>
                  </a:cubicBezTo>
                  <a:lnTo>
                    <a:pt x="24092" y="960"/>
                  </a:lnTo>
                  <a:cubicBezTo>
                    <a:pt x="24107" y="960"/>
                    <a:pt x="24121" y="954"/>
                    <a:pt x="24136" y="948"/>
                  </a:cubicBezTo>
                  <a:cubicBezTo>
                    <a:pt x="24176" y="925"/>
                    <a:pt x="24194" y="873"/>
                    <a:pt x="24170" y="829"/>
                  </a:cubicBezTo>
                  <a:cubicBezTo>
                    <a:pt x="24089" y="670"/>
                    <a:pt x="23982" y="528"/>
                    <a:pt x="23851" y="409"/>
                  </a:cubicBezTo>
                  <a:cubicBezTo>
                    <a:pt x="23832" y="391"/>
                    <a:pt x="23811" y="383"/>
                    <a:pt x="23791" y="383"/>
                  </a:cubicBezTo>
                  <a:close/>
                  <a:moveTo>
                    <a:pt x="449" y="484"/>
                  </a:moveTo>
                  <a:cubicBezTo>
                    <a:pt x="426" y="484"/>
                    <a:pt x="403" y="494"/>
                    <a:pt x="384" y="516"/>
                  </a:cubicBezTo>
                  <a:cubicBezTo>
                    <a:pt x="265" y="650"/>
                    <a:pt x="172" y="803"/>
                    <a:pt x="105" y="968"/>
                  </a:cubicBezTo>
                  <a:cubicBezTo>
                    <a:pt x="88" y="1012"/>
                    <a:pt x="111" y="1064"/>
                    <a:pt x="155" y="1082"/>
                  </a:cubicBezTo>
                  <a:cubicBezTo>
                    <a:pt x="166" y="1087"/>
                    <a:pt x="178" y="1087"/>
                    <a:pt x="189" y="1087"/>
                  </a:cubicBezTo>
                  <a:lnTo>
                    <a:pt x="189" y="1090"/>
                  </a:lnTo>
                  <a:cubicBezTo>
                    <a:pt x="224" y="1090"/>
                    <a:pt x="256" y="1067"/>
                    <a:pt x="270" y="1032"/>
                  </a:cubicBezTo>
                  <a:cubicBezTo>
                    <a:pt x="328" y="884"/>
                    <a:pt x="410" y="751"/>
                    <a:pt x="514" y="632"/>
                  </a:cubicBezTo>
                  <a:cubicBezTo>
                    <a:pt x="575" y="567"/>
                    <a:pt x="515" y="484"/>
                    <a:pt x="449" y="484"/>
                  </a:cubicBezTo>
                  <a:close/>
                  <a:moveTo>
                    <a:pt x="24240" y="1256"/>
                  </a:moveTo>
                  <a:cubicBezTo>
                    <a:pt x="24191" y="1256"/>
                    <a:pt x="24142" y="1292"/>
                    <a:pt x="24153" y="1357"/>
                  </a:cubicBezTo>
                  <a:cubicBezTo>
                    <a:pt x="24159" y="1412"/>
                    <a:pt x="24162" y="1470"/>
                    <a:pt x="24162" y="1525"/>
                  </a:cubicBezTo>
                  <a:lnTo>
                    <a:pt x="24162" y="1847"/>
                  </a:lnTo>
                  <a:cubicBezTo>
                    <a:pt x="24162" y="1896"/>
                    <a:pt x="24202" y="1937"/>
                    <a:pt x="24251" y="1937"/>
                  </a:cubicBezTo>
                  <a:cubicBezTo>
                    <a:pt x="24301" y="1937"/>
                    <a:pt x="24338" y="1896"/>
                    <a:pt x="24338" y="1847"/>
                  </a:cubicBezTo>
                  <a:lnTo>
                    <a:pt x="24338" y="1525"/>
                  </a:lnTo>
                  <a:cubicBezTo>
                    <a:pt x="24338" y="1461"/>
                    <a:pt x="24333" y="1398"/>
                    <a:pt x="24327" y="1337"/>
                  </a:cubicBezTo>
                  <a:cubicBezTo>
                    <a:pt x="24322" y="1281"/>
                    <a:pt x="24281" y="1256"/>
                    <a:pt x="24240" y="1256"/>
                  </a:cubicBezTo>
                  <a:close/>
                  <a:moveTo>
                    <a:pt x="88" y="1404"/>
                  </a:moveTo>
                  <a:cubicBezTo>
                    <a:pt x="45" y="1404"/>
                    <a:pt x="2" y="1432"/>
                    <a:pt x="1" y="1490"/>
                  </a:cubicBezTo>
                  <a:lnTo>
                    <a:pt x="1" y="1528"/>
                  </a:lnTo>
                  <a:lnTo>
                    <a:pt x="1" y="1992"/>
                  </a:lnTo>
                  <a:cubicBezTo>
                    <a:pt x="1" y="2041"/>
                    <a:pt x="39" y="2082"/>
                    <a:pt x="88" y="2082"/>
                  </a:cubicBezTo>
                  <a:cubicBezTo>
                    <a:pt x="137" y="2082"/>
                    <a:pt x="175" y="2041"/>
                    <a:pt x="175" y="1992"/>
                  </a:cubicBezTo>
                  <a:lnTo>
                    <a:pt x="175" y="1528"/>
                  </a:lnTo>
                  <a:lnTo>
                    <a:pt x="175" y="1493"/>
                  </a:lnTo>
                  <a:cubicBezTo>
                    <a:pt x="176" y="1434"/>
                    <a:pt x="132" y="1404"/>
                    <a:pt x="88" y="1404"/>
                  </a:cubicBezTo>
                  <a:close/>
                  <a:moveTo>
                    <a:pt x="24250" y="2262"/>
                  </a:moveTo>
                  <a:cubicBezTo>
                    <a:pt x="24206" y="2262"/>
                    <a:pt x="24162" y="2292"/>
                    <a:pt x="24162" y="2351"/>
                  </a:cubicBezTo>
                  <a:lnTo>
                    <a:pt x="24162" y="2850"/>
                  </a:lnTo>
                  <a:cubicBezTo>
                    <a:pt x="24162" y="2899"/>
                    <a:pt x="24202" y="2940"/>
                    <a:pt x="24251" y="2940"/>
                  </a:cubicBezTo>
                  <a:cubicBezTo>
                    <a:pt x="24301" y="2940"/>
                    <a:pt x="24338" y="2899"/>
                    <a:pt x="24338" y="2853"/>
                  </a:cubicBezTo>
                  <a:lnTo>
                    <a:pt x="24338" y="2351"/>
                  </a:lnTo>
                  <a:cubicBezTo>
                    <a:pt x="24338" y="2292"/>
                    <a:pt x="24294" y="2262"/>
                    <a:pt x="24250" y="2262"/>
                  </a:cubicBezTo>
                  <a:close/>
                  <a:moveTo>
                    <a:pt x="88" y="2406"/>
                  </a:moveTo>
                  <a:cubicBezTo>
                    <a:pt x="44" y="2406"/>
                    <a:pt x="1" y="2435"/>
                    <a:pt x="1" y="2493"/>
                  </a:cubicBezTo>
                  <a:lnTo>
                    <a:pt x="1" y="2995"/>
                  </a:lnTo>
                  <a:cubicBezTo>
                    <a:pt x="1" y="3044"/>
                    <a:pt x="39" y="3085"/>
                    <a:pt x="88" y="3085"/>
                  </a:cubicBezTo>
                  <a:cubicBezTo>
                    <a:pt x="137" y="3085"/>
                    <a:pt x="175" y="3044"/>
                    <a:pt x="175" y="2998"/>
                  </a:cubicBezTo>
                  <a:lnTo>
                    <a:pt x="175" y="2493"/>
                  </a:lnTo>
                  <a:cubicBezTo>
                    <a:pt x="175" y="2435"/>
                    <a:pt x="131" y="2406"/>
                    <a:pt x="88" y="2406"/>
                  </a:cubicBezTo>
                  <a:close/>
                  <a:moveTo>
                    <a:pt x="24250" y="3265"/>
                  </a:moveTo>
                  <a:cubicBezTo>
                    <a:pt x="24206" y="3265"/>
                    <a:pt x="24162" y="3295"/>
                    <a:pt x="24162" y="3354"/>
                  </a:cubicBezTo>
                  <a:lnTo>
                    <a:pt x="24162" y="3856"/>
                  </a:lnTo>
                  <a:cubicBezTo>
                    <a:pt x="24162" y="3902"/>
                    <a:pt x="24202" y="3943"/>
                    <a:pt x="24251" y="3943"/>
                  </a:cubicBezTo>
                  <a:cubicBezTo>
                    <a:pt x="24301" y="3943"/>
                    <a:pt x="24338" y="3902"/>
                    <a:pt x="24338" y="3856"/>
                  </a:cubicBezTo>
                  <a:lnTo>
                    <a:pt x="24338" y="3354"/>
                  </a:lnTo>
                  <a:cubicBezTo>
                    <a:pt x="24338" y="3295"/>
                    <a:pt x="24294" y="3265"/>
                    <a:pt x="24250" y="3265"/>
                  </a:cubicBezTo>
                  <a:close/>
                  <a:moveTo>
                    <a:pt x="88" y="3410"/>
                  </a:moveTo>
                  <a:cubicBezTo>
                    <a:pt x="44" y="3410"/>
                    <a:pt x="1" y="3440"/>
                    <a:pt x="1" y="3499"/>
                  </a:cubicBezTo>
                  <a:lnTo>
                    <a:pt x="1" y="4001"/>
                  </a:lnTo>
                  <a:cubicBezTo>
                    <a:pt x="1" y="4047"/>
                    <a:pt x="39" y="4088"/>
                    <a:pt x="88" y="4088"/>
                  </a:cubicBezTo>
                  <a:cubicBezTo>
                    <a:pt x="137" y="4088"/>
                    <a:pt x="175" y="4047"/>
                    <a:pt x="175" y="3998"/>
                  </a:cubicBezTo>
                  <a:lnTo>
                    <a:pt x="175" y="3499"/>
                  </a:lnTo>
                  <a:cubicBezTo>
                    <a:pt x="175" y="3440"/>
                    <a:pt x="131" y="3410"/>
                    <a:pt x="88" y="3410"/>
                  </a:cubicBezTo>
                  <a:close/>
                  <a:moveTo>
                    <a:pt x="24250" y="4270"/>
                  </a:moveTo>
                  <a:cubicBezTo>
                    <a:pt x="24206" y="4270"/>
                    <a:pt x="24162" y="4299"/>
                    <a:pt x="24162" y="4357"/>
                  </a:cubicBezTo>
                  <a:lnTo>
                    <a:pt x="24162" y="4859"/>
                  </a:lnTo>
                  <a:cubicBezTo>
                    <a:pt x="24162" y="4905"/>
                    <a:pt x="24202" y="4946"/>
                    <a:pt x="24251" y="4946"/>
                  </a:cubicBezTo>
                  <a:cubicBezTo>
                    <a:pt x="24301" y="4946"/>
                    <a:pt x="24338" y="4908"/>
                    <a:pt x="24338" y="4859"/>
                  </a:cubicBezTo>
                  <a:lnTo>
                    <a:pt x="24338" y="4357"/>
                  </a:lnTo>
                  <a:cubicBezTo>
                    <a:pt x="24338" y="4299"/>
                    <a:pt x="24294" y="4270"/>
                    <a:pt x="24250" y="4270"/>
                  </a:cubicBezTo>
                  <a:close/>
                  <a:moveTo>
                    <a:pt x="88" y="4413"/>
                  </a:moveTo>
                  <a:cubicBezTo>
                    <a:pt x="44" y="4413"/>
                    <a:pt x="1" y="4443"/>
                    <a:pt x="1" y="4502"/>
                  </a:cubicBezTo>
                  <a:lnTo>
                    <a:pt x="1" y="5004"/>
                  </a:lnTo>
                  <a:cubicBezTo>
                    <a:pt x="1" y="5050"/>
                    <a:pt x="39" y="5091"/>
                    <a:pt x="88" y="5091"/>
                  </a:cubicBezTo>
                  <a:cubicBezTo>
                    <a:pt x="137" y="5091"/>
                    <a:pt x="175" y="5050"/>
                    <a:pt x="175" y="5004"/>
                  </a:cubicBezTo>
                  <a:lnTo>
                    <a:pt x="175" y="4502"/>
                  </a:lnTo>
                  <a:cubicBezTo>
                    <a:pt x="175" y="4443"/>
                    <a:pt x="131" y="4413"/>
                    <a:pt x="88" y="4413"/>
                  </a:cubicBezTo>
                  <a:close/>
                  <a:moveTo>
                    <a:pt x="24250" y="5274"/>
                  </a:moveTo>
                  <a:cubicBezTo>
                    <a:pt x="24206" y="5274"/>
                    <a:pt x="24162" y="5303"/>
                    <a:pt x="24162" y="5361"/>
                  </a:cubicBezTo>
                  <a:lnTo>
                    <a:pt x="24162" y="5862"/>
                  </a:lnTo>
                  <a:cubicBezTo>
                    <a:pt x="24162" y="5911"/>
                    <a:pt x="24202" y="5949"/>
                    <a:pt x="24251" y="5949"/>
                  </a:cubicBezTo>
                  <a:lnTo>
                    <a:pt x="24251" y="5952"/>
                  </a:lnTo>
                  <a:cubicBezTo>
                    <a:pt x="24301" y="5949"/>
                    <a:pt x="24338" y="5911"/>
                    <a:pt x="24338" y="5862"/>
                  </a:cubicBezTo>
                  <a:lnTo>
                    <a:pt x="24338" y="5361"/>
                  </a:lnTo>
                  <a:cubicBezTo>
                    <a:pt x="24338" y="5303"/>
                    <a:pt x="24294" y="5274"/>
                    <a:pt x="24250" y="5274"/>
                  </a:cubicBezTo>
                  <a:close/>
                  <a:moveTo>
                    <a:pt x="88" y="5416"/>
                  </a:moveTo>
                  <a:cubicBezTo>
                    <a:pt x="44" y="5416"/>
                    <a:pt x="1" y="5446"/>
                    <a:pt x="1" y="5505"/>
                  </a:cubicBezTo>
                  <a:lnTo>
                    <a:pt x="1" y="6007"/>
                  </a:lnTo>
                  <a:cubicBezTo>
                    <a:pt x="1" y="6056"/>
                    <a:pt x="39" y="6094"/>
                    <a:pt x="88" y="6094"/>
                  </a:cubicBezTo>
                  <a:cubicBezTo>
                    <a:pt x="137" y="6094"/>
                    <a:pt x="175" y="6056"/>
                    <a:pt x="175" y="6007"/>
                  </a:cubicBezTo>
                  <a:lnTo>
                    <a:pt x="175" y="5505"/>
                  </a:lnTo>
                  <a:cubicBezTo>
                    <a:pt x="175" y="5446"/>
                    <a:pt x="131" y="5416"/>
                    <a:pt x="88" y="5416"/>
                  </a:cubicBezTo>
                  <a:close/>
                  <a:moveTo>
                    <a:pt x="24250" y="6277"/>
                  </a:moveTo>
                  <a:cubicBezTo>
                    <a:pt x="24206" y="6277"/>
                    <a:pt x="24162" y="6306"/>
                    <a:pt x="24162" y="6364"/>
                  </a:cubicBezTo>
                  <a:lnTo>
                    <a:pt x="24162" y="6865"/>
                  </a:lnTo>
                  <a:cubicBezTo>
                    <a:pt x="24162" y="6914"/>
                    <a:pt x="24202" y="6952"/>
                    <a:pt x="24251" y="6952"/>
                  </a:cubicBezTo>
                  <a:lnTo>
                    <a:pt x="24251" y="6955"/>
                  </a:lnTo>
                  <a:cubicBezTo>
                    <a:pt x="24301" y="6952"/>
                    <a:pt x="24338" y="6914"/>
                    <a:pt x="24338" y="6865"/>
                  </a:cubicBezTo>
                  <a:lnTo>
                    <a:pt x="24338" y="6364"/>
                  </a:lnTo>
                  <a:cubicBezTo>
                    <a:pt x="24338" y="6306"/>
                    <a:pt x="24294" y="6277"/>
                    <a:pt x="24250" y="6277"/>
                  </a:cubicBezTo>
                  <a:close/>
                  <a:moveTo>
                    <a:pt x="88" y="6419"/>
                  </a:moveTo>
                  <a:cubicBezTo>
                    <a:pt x="44" y="6419"/>
                    <a:pt x="1" y="6449"/>
                    <a:pt x="1" y="6509"/>
                  </a:cubicBezTo>
                  <a:lnTo>
                    <a:pt x="1" y="7010"/>
                  </a:lnTo>
                  <a:cubicBezTo>
                    <a:pt x="1" y="7059"/>
                    <a:pt x="39" y="7097"/>
                    <a:pt x="88" y="7097"/>
                  </a:cubicBezTo>
                  <a:cubicBezTo>
                    <a:pt x="137" y="7097"/>
                    <a:pt x="175" y="7059"/>
                    <a:pt x="175" y="7010"/>
                  </a:cubicBezTo>
                  <a:lnTo>
                    <a:pt x="175" y="6509"/>
                  </a:lnTo>
                  <a:cubicBezTo>
                    <a:pt x="175" y="6449"/>
                    <a:pt x="131" y="6419"/>
                    <a:pt x="88" y="6419"/>
                  </a:cubicBezTo>
                  <a:close/>
                  <a:moveTo>
                    <a:pt x="24250" y="7280"/>
                  </a:moveTo>
                  <a:cubicBezTo>
                    <a:pt x="24206" y="7280"/>
                    <a:pt x="24162" y="7309"/>
                    <a:pt x="24162" y="7367"/>
                  </a:cubicBezTo>
                  <a:lnTo>
                    <a:pt x="24162" y="7868"/>
                  </a:lnTo>
                  <a:cubicBezTo>
                    <a:pt x="24162" y="7918"/>
                    <a:pt x="24202" y="7955"/>
                    <a:pt x="24251" y="7955"/>
                  </a:cubicBezTo>
                  <a:lnTo>
                    <a:pt x="24251" y="7958"/>
                  </a:lnTo>
                  <a:cubicBezTo>
                    <a:pt x="24301" y="7955"/>
                    <a:pt x="24338" y="7918"/>
                    <a:pt x="24338" y="7868"/>
                  </a:cubicBezTo>
                  <a:lnTo>
                    <a:pt x="24338" y="7367"/>
                  </a:lnTo>
                  <a:cubicBezTo>
                    <a:pt x="24338" y="7309"/>
                    <a:pt x="24294" y="7280"/>
                    <a:pt x="24250" y="7280"/>
                  </a:cubicBezTo>
                  <a:close/>
                  <a:moveTo>
                    <a:pt x="88" y="7423"/>
                  </a:moveTo>
                  <a:cubicBezTo>
                    <a:pt x="44" y="7423"/>
                    <a:pt x="1" y="7452"/>
                    <a:pt x="1" y="7512"/>
                  </a:cubicBezTo>
                  <a:lnTo>
                    <a:pt x="1" y="8013"/>
                  </a:lnTo>
                  <a:cubicBezTo>
                    <a:pt x="1" y="8062"/>
                    <a:pt x="39" y="8100"/>
                    <a:pt x="88" y="8100"/>
                  </a:cubicBezTo>
                  <a:cubicBezTo>
                    <a:pt x="137" y="8100"/>
                    <a:pt x="175" y="8062"/>
                    <a:pt x="175" y="8013"/>
                  </a:cubicBezTo>
                  <a:lnTo>
                    <a:pt x="175" y="7512"/>
                  </a:lnTo>
                  <a:cubicBezTo>
                    <a:pt x="175" y="7452"/>
                    <a:pt x="131" y="7423"/>
                    <a:pt x="88" y="7423"/>
                  </a:cubicBezTo>
                  <a:close/>
                  <a:moveTo>
                    <a:pt x="24250" y="8283"/>
                  </a:moveTo>
                  <a:cubicBezTo>
                    <a:pt x="24206" y="8283"/>
                    <a:pt x="24162" y="8312"/>
                    <a:pt x="24162" y="8370"/>
                  </a:cubicBezTo>
                  <a:lnTo>
                    <a:pt x="24162" y="8871"/>
                  </a:lnTo>
                  <a:cubicBezTo>
                    <a:pt x="24162" y="8919"/>
                    <a:pt x="24200" y="8958"/>
                    <a:pt x="24247" y="8958"/>
                  </a:cubicBezTo>
                  <a:cubicBezTo>
                    <a:pt x="24248" y="8958"/>
                    <a:pt x="24250" y="8958"/>
                    <a:pt x="24251" y="8958"/>
                  </a:cubicBezTo>
                  <a:lnTo>
                    <a:pt x="24251" y="8961"/>
                  </a:lnTo>
                  <a:cubicBezTo>
                    <a:pt x="24301" y="8961"/>
                    <a:pt x="24338" y="8921"/>
                    <a:pt x="24338" y="8874"/>
                  </a:cubicBezTo>
                  <a:lnTo>
                    <a:pt x="24338" y="8370"/>
                  </a:lnTo>
                  <a:cubicBezTo>
                    <a:pt x="24338" y="8312"/>
                    <a:pt x="24294" y="8283"/>
                    <a:pt x="24250" y="8283"/>
                  </a:cubicBezTo>
                  <a:close/>
                  <a:moveTo>
                    <a:pt x="88" y="8428"/>
                  </a:moveTo>
                  <a:cubicBezTo>
                    <a:pt x="44" y="8428"/>
                    <a:pt x="1" y="8457"/>
                    <a:pt x="1" y="8515"/>
                  </a:cubicBezTo>
                  <a:lnTo>
                    <a:pt x="1" y="9016"/>
                  </a:lnTo>
                  <a:cubicBezTo>
                    <a:pt x="1" y="9064"/>
                    <a:pt x="36" y="9103"/>
                    <a:pt x="83" y="9103"/>
                  </a:cubicBezTo>
                  <a:cubicBezTo>
                    <a:pt x="85" y="9103"/>
                    <a:pt x="86" y="9103"/>
                    <a:pt x="88" y="9103"/>
                  </a:cubicBezTo>
                  <a:cubicBezTo>
                    <a:pt x="90" y="9103"/>
                    <a:pt x="91" y="9103"/>
                    <a:pt x="93" y="9103"/>
                  </a:cubicBezTo>
                  <a:cubicBezTo>
                    <a:pt x="140" y="9103"/>
                    <a:pt x="175" y="9064"/>
                    <a:pt x="175" y="9016"/>
                  </a:cubicBezTo>
                  <a:lnTo>
                    <a:pt x="175" y="8515"/>
                  </a:lnTo>
                  <a:cubicBezTo>
                    <a:pt x="175" y="8457"/>
                    <a:pt x="131" y="8428"/>
                    <a:pt x="88" y="8428"/>
                  </a:cubicBezTo>
                  <a:close/>
                  <a:moveTo>
                    <a:pt x="24250" y="9287"/>
                  </a:moveTo>
                  <a:cubicBezTo>
                    <a:pt x="24206" y="9287"/>
                    <a:pt x="24162" y="9316"/>
                    <a:pt x="24162" y="9376"/>
                  </a:cubicBezTo>
                  <a:lnTo>
                    <a:pt x="24162" y="9874"/>
                  </a:lnTo>
                  <a:cubicBezTo>
                    <a:pt x="24162" y="9924"/>
                    <a:pt x="24202" y="9964"/>
                    <a:pt x="24251" y="9964"/>
                  </a:cubicBezTo>
                  <a:cubicBezTo>
                    <a:pt x="24301" y="9964"/>
                    <a:pt x="24338" y="9924"/>
                    <a:pt x="24338" y="9877"/>
                  </a:cubicBezTo>
                  <a:lnTo>
                    <a:pt x="24338" y="9376"/>
                  </a:lnTo>
                  <a:cubicBezTo>
                    <a:pt x="24338" y="9316"/>
                    <a:pt x="24294" y="9287"/>
                    <a:pt x="24250" y="9287"/>
                  </a:cubicBezTo>
                  <a:close/>
                  <a:moveTo>
                    <a:pt x="88" y="9432"/>
                  </a:moveTo>
                  <a:cubicBezTo>
                    <a:pt x="44" y="9432"/>
                    <a:pt x="1" y="9461"/>
                    <a:pt x="1" y="9521"/>
                  </a:cubicBezTo>
                  <a:lnTo>
                    <a:pt x="1" y="10019"/>
                  </a:lnTo>
                  <a:cubicBezTo>
                    <a:pt x="1" y="10069"/>
                    <a:pt x="39" y="10109"/>
                    <a:pt x="88" y="10109"/>
                  </a:cubicBezTo>
                  <a:cubicBezTo>
                    <a:pt x="137" y="10109"/>
                    <a:pt x="175" y="10069"/>
                    <a:pt x="175" y="10022"/>
                  </a:cubicBezTo>
                  <a:lnTo>
                    <a:pt x="175" y="9521"/>
                  </a:lnTo>
                  <a:cubicBezTo>
                    <a:pt x="175" y="9461"/>
                    <a:pt x="131" y="9432"/>
                    <a:pt x="88" y="9432"/>
                  </a:cubicBezTo>
                  <a:close/>
                  <a:moveTo>
                    <a:pt x="24250" y="10290"/>
                  </a:moveTo>
                  <a:cubicBezTo>
                    <a:pt x="24206" y="10290"/>
                    <a:pt x="24162" y="10319"/>
                    <a:pt x="24162" y="10379"/>
                  </a:cubicBezTo>
                  <a:lnTo>
                    <a:pt x="24162" y="10877"/>
                  </a:lnTo>
                  <a:cubicBezTo>
                    <a:pt x="24162" y="10927"/>
                    <a:pt x="24202" y="10967"/>
                    <a:pt x="24251" y="10967"/>
                  </a:cubicBezTo>
                  <a:lnTo>
                    <a:pt x="24251" y="10970"/>
                  </a:lnTo>
                  <a:cubicBezTo>
                    <a:pt x="24301" y="10967"/>
                    <a:pt x="24338" y="10927"/>
                    <a:pt x="24338" y="10880"/>
                  </a:cubicBezTo>
                  <a:lnTo>
                    <a:pt x="24338" y="10379"/>
                  </a:lnTo>
                  <a:cubicBezTo>
                    <a:pt x="24338" y="10319"/>
                    <a:pt x="24294" y="10290"/>
                    <a:pt x="24250" y="10290"/>
                  </a:cubicBezTo>
                  <a:close/>
                  <a:moveTo>
                    <a:pt x="88" y="10434"/>
                  </a:moveTo>
                  <a:cubicBezTo>
                    <a:pt x="44" y="10434"/>
                    <a:pt x="1" y="10463"/>
                    <a:pt x="1" y="10521"/>
                  </a:cubicBezTo>
                  <a:lnTo>
                    <a:pt x="1" y="11022"/>
                  </a:lnTo>
                  <a:cubicBezTo>
                    <a:pt x="1" y="11072"/>
                    <a:pt x="39" y="11112"/>
                    <a:pt x="88" y="11112"/>
                  </a:cubicBezTo>
                  <a:cubicBezTo>
                    <a:pt x="137" y="11112"/>
                    <a:pt x="175" y="11072"/>
                    <a:pt x="175" y="11022"/>
                  </a:cubicBezTo>
                  <a:lnTo>
                    <a:pt x="175" y="10521"/>
                  </a:lnTo>
                  <a:cubicBezTo>
                    <a:pt x="175" y="10463"/>
                    <a:pt x="131" y="10434"/>
                    <a:pt x="88" y="10434"/>
                  </a:cubicBezTo>
                  <a:close/>
                  <a:moveTo>
                    <a:pt x="24250" y="11293"/>
                  </a:moveTo>
                  <a:cubicBezTo>
                    <a:pt x="24206" y="11293"/>
                    <a:pt x="24162" y="11322"/>
                    <a:pt x="24162" y="11382"/>
                  </a:cubicBezTo>
                  <a:lnTo>
                    <a:pt x="24162" y="11881"/>
                  </a:lnTo>
                  <a:cubicBezTo>
                    <a:pt x="24162" y="11930"/>
                    <a:pt x="24202" y="11970"/>
                    <a:pt x="24251" y="11970"/>
                  </a:cubicBezTo>
                  <a:cubicBezTo>
                    <a:pt x="24301" y="11970"/>
                    <a:pt x="24338" y="11930"/>
                    <a:pt x="24338" y="11883"/>
                  </a:cubicBezTo>
                  <a:lnTo>
                    <a:pt x="24338" y="11382"/>
                  </a:lnTo>
                  <a:cubicBezTo>
                    <a:pt x="24338" y="11322"/>
                    <a:pt x="24294" y="11293"/>
                    <a:pt x="24250" y="11293"/>
                  </a:cubicBezTo>
                  <a:close/>
                  <a:moveTo>
                    <a:pt x="88" y="11437"/>
                  </a:moveTo>
                  <a:cubicBezTo>
                    <a:pt x="44" y="11437"/>
                    <a:pt x="1" y="11466"/>
                    <a:pt x="1" y="11524"/>
                  </a:cubicBezTo>
                  <a:lnTo>
                    <a:pt x="1" y="12025"/>
                  </a:lnTo>
                  <a:cubicBezTo>
                    <a:pt x="1" y="12075"/>
                    <a:pt x="39" y="12115"/>
                    <a:pt x="88" y="12115"/>
                  </a:cubicBezTo>
                  <a:cubicBezTo>
                    <a:pt x="137" y="12115"/>
                    <a:pt x="175" y="12075"/>
                    <a:pt x="175" y="12025"/>
                  </a:cubicBezTo>
                  <a:lnTo>
                    <a:pt x="175" y="11524"/>
                  </a:lnTo>
                  <a:cubicBezTo>
                    <a:pt x="175" y="11466"/>
                    <a:pt x="131" y="11437"/>
                    <a:pt x="88" y="11437"/>
                  </a:cubicBezTo>
                  <a:close/>
                  <a:moveTo>
                    <a:pt x="24250" y="12296"/>
                  </a:moveTo>
                  <a:cubicBezTo>
                    <a:pt x="24206" y="12296"/>
                    <a:pt x="24162" y="12326"/>
                    <a:pt x="24162" y="12385"/>
                  </a:cubicBezTo>
                  <a:lnTo>
                    <a:pt x="24162" y="12887"/>
                  </a:lnTo>
                  <a:cubicBezTo>
                    <a:pt x="24162" y="12933"/>
                    <a:pt x="24202" y="12973"/>
                    <a:pt x="24251" y="12973"/>
                  </a:cubicBezTo>
                  <a:cubicBezTo>
                    <a:pt x="24301" y="12973"/>
                    <a:pt x="24338" y="12933"/>
                    <a:pt x="24338" y="12887"/>
                  </a:cubicBezTo>
                  <a:lnTo>
                    <a:pt x="24338" y="12385"/>
                  </a:lnTo>
                  <a:cubicBezTo>
                    <a:pt x="24338" y="12326"/>
                    <a:pt x="24294" y="12296"/>
                    <a:pt x="24250" y="12296"/>
                  </a:cubicBezTo>
                  <a:close/>
                  <a:moveTo>
                    <a:pt x="88" y="12440"/>
                  </a:moveTo>
                  <a:cubicBezTo>
                    <a:pt x="44" y="12440"/>
                    <a:pt x="1" y="12469"/>
                    <a:pt x="1" y="12527"/>
                  </a:cubicBezTo>
                  <a:lnTo>
                    <a:pt x="1" y="13031"/>
                  </a:lnTo>
                  <a:cubicBezTo>
                    <a:pt x="1" y="13078"/>
                    <a:pt x="39" y="13118"/>
                    <a:pt x="88" y="13118"/>
                  </a:cubicBezTo>
                  <a:cubicBezTo>
                    <a:pt x="137" y="13118"/>
                    <a:pt x="178" y="13078"/>
                    <a:pt x="175" y="13029"/>
                  </a:cubicBezTo>
                  <a:lnTo>
                    <a:pt x="175" y="12527"/>
                  </a:lnTo>
                  <a:cubicBezTo>
                    <a:pt x="175" y="12469"/>
                    <a:pt x="131" y="12440"/>
                    <a:pt x="88" y="12440"/>
                  </a:cubicBezTo>
                  <a:close/>
                  <a:moveTo>
                    <a:pt x="24250" y="13301"/>
                  </a:moveTo>
                  <a:cubicBezTo>
                    <a:pt x="24206" y="13301"/>
                    <a:pt x="24162" y="13330"/>
                    <a:pt x="24162" y="13388"/>
                  </a:cubicBezTo>
                  <a:lnTo>
                    <a:pt x="24162" y="13890"/>
                  </a:lnTo>
                  <a:cubicBezTo>
                    <a:pt x="24162" y="13936"/>
                    <a:pt x="24202" y="13977"/>
                    <a:pt x="24251" y="13977"/>
                  </a:cubicBezTo>
                  <a:cubicBezTo>
                    <a:pt x="24298" y="13977"/>
                    <a:pt x="24338" y="13936"/>
                    <a:pt x="24338" y="13890"/>
                  </a:cubicBezTo>
                  <a:lnTo>
                    <a:pt x="24338" y="13388"/>
                  </a:lnTo>
                  <a:cubicBezTo>
                    <a:pt x="24338" y="13330"/>
                    <a:pt x="24294" y="13301"/>
                    <a:pt x="24250" y="13301"/>
                  </a:cubicBezTo>
                  <a:close/>
                  <a:moveTo>
                    <a:pt x="88" y="13444"/>
                  </a:moveTo>
                  <a:cubicBezTo>
                    <a:pt x="44" y="13444"/>
                    <a:pt x="1" y="13474"/>
                    <a:pt x="1" y="13533"/>
                  </a:cubicBezTo>
                  <a:lnTo>
                    <a:pt x="1" y="14035"/>
                  </a:lnTo>
                  <a:cubicBezTo>
                    <a:pt x="1" y="14081"/>
                    <a:pt x="39" y="14122"/>
                    <a:pt x="88" y="14122"/>
                  </a:cubicBezTo>
                  <a:cubicBezTo>
                    <a:pt x="137" y="14122"/>
                    <a:pt x="175" y="14081"/>
                    <a:pt x="175" y="14035"/>
                  </a:cubicBezTo>
                  <a:lnTo>
                    <a:pt x="175" y="13533"/>
                  </a:lnTo>
                  <a:cubicBezTo>
                    <a:pt x="175" y="13474"/>
                    <a:pt x="131" y="13444"/>
                    <a:pt x="88" y="13444"/>
                  </a:cubicBezTo>
                  <a:close/>
                  <a:moveTo>
                    <a:pt x="24250" y="14304"/>
                  </a:moveTo>
                  <a:cubicBezTo>
                    <a:pt x="24206" y="14304"/>
                    <a:pt x="24162" y="14333"/>
                    <a:pt x="24162" y="14391"/>
                  </a:cubicBezTo>
                  <a:lnTo>
                    <a:pt x="24162" y="14893"/>
                  </a:lnTo>
                  <a:cubicBezTo>
                    <a:pt x="24162" y="14942"/>
                    <a:pt x="24202" y="14980"/>
                    <a:pt x="24251" y="14980"/>
                  </a:cubicBezTo>
                  <a:lnTo>
                    <a:pt x="24251" y="14983"/>
                  </a:lnTo>
                  <a:cubicBezTo>
                    <a:pt x="24301" y="14980"/>
                    <a:pt x="24338" y="14942"/>
                    <a:pt x="24338" y="14893"/>
                  </a:cubicBezTo>
                  <a:lnTo>
                    <a:pt x="24338" y="14391"/>
                  </a:lnTo>
                  <a:cubicBezTo>
                    <a:pt x="24338" y="14333"/>
                    <a:pt x="24294" y="14304"/>
                    <a:pt x="24250" y="14304"/>
                  </a:cubicBezTo>
                  <a:close/>
                  <a:moveTo>
                    <a:pt x="88" y="14447"/>
                  </a:moveTo>
                  <a:cubicBezTo>
                    <a:pt x="44" y="14447"/>
                    <a:pt x="1" y="14477"/>
                    <a:pt x="1" y="14536"/>
                  </a:cubicBezTo>
                  <a:lnTo>
                    <a:pt x="1" y="15038"/>
                  </a:lnTo>
                  <a:cubicBezTo>
                    <a:pt x="1" y="15087"/>
                    <a:pt x="39" y="15125"/>
                    <a:pt x="88" y="15125"/>
                  </a:cubicBezTo>
                  <a:cubicBezTo>
                    <a:pt x="137" y="15125"/>
                    <a:pt x="175" y="15087"/>
                    <a:pt x="175" y="15038"/>
                  </a:cubicBezTo>
                  <a:lnTo>
                    <a:pt x="175" y="14536"/>
                  </a:lnTo>
                  <a:cubicBezTo>
                    <a:pt x="175" y="14477"/>
                    <a:pt x="131" y="14447"/>
                    <a:pt x="88" y="14447"/>
                  </a:cubicBezTo>
                  <a:close/>
                  <a:moveTo>
                    <a:pt x="24250" y="15307"/>
                  </a:moveTo>
                  <a:cubicBezTo>
                    <a:pt x="24206" y="15307"/>
                    <a:pt x="24162" y="15336"/>
                    <a:pt x="24162" y="15394"/>
                  </a:cubicBezTo>
                  <a:lnTo>
                    <a:pt x="24162" y="15896"/>
                  </a:lnTo>
                  <a:cubicBezTo>
                    <a:pt x="24162" y="15945"/>
                    <a:pt x="24202" y="15983"/>
                    <a:pt x="24251" y="15983"/>
                  </a:cubicBezTo>
                  <a:lnTo>
                    <a:pt x="24251" y="15986"/>
                  </a:lnTo>
                  <a:cubicBezTo>
                    <a:pt x="24298" y="15983"/>
                    <a:pt x="24338" y="15945"/>
                    <a:pt x="24338" y="15899"/>
                  </a:cubicBezTo>
                  <a:lnTo>
                    <a:pt x="24338" y="15394"/>
                  </a:lnTo>
                  <a:cubicBezTo>
                    <a:pt x="24338" y="15336"/>
                    <a:pt x="24294" y="15307"/>
                    <a:pt x="24250" y="15307"/>
                  </a:cubicBezTo>
                  <a:close/>
                  <a:moveTo>
                    <a:pt x="88" y="15450"/>
                  </a:moveTo>
                  <a:cubicBezTo>
                    <a:pt x="44" y="15450"/>
                    <a:pt x="1" y="15480"/>
                    <a:pt x="1" y="15539"/>
                  </a:cubicBezTo>
                  <a:lnTo>
                    <a:pt x="1" y="16041"/>
                  </a:lnTo>
                  <a:cubicBezTo>
                    <a:pt x="1" y="16090"/>
                    <a:pt x="39" y="16128"/>
                    <a:pt x="88" y="16128"/>
                  </a:cubicBezTo>
                  <a:cubicBezTo>
                    <a:pt x="137" y="16128"/>
                    <a:pt x="175" y="16090"/>
                    <a:pt x="175" y="16044"/>
                  </a:cubicBezTo>
                  <a:lnTo>
                    <a:pt x="175" y="15539"/>
                  </a:lnTo>
                  <a:cubicBezTo>
                    <a:pt x="175" y="15480"/>
                    <a:pt x="131" y="15450"/>
                    <a:pt x="88" y="15450"/>
                  </a:cubicBezTo>
                  <a:close/>
                  <a:moveTo>
                    <a:pt x="24251" y="16310"/>
                  </a:moveTo>
                  <a:cubicBezTo>
                    <a:pt x="24208" y="16310"/>
                    <a:pt x="24165" y="16339"/>
                    <a:pt x="24165" y="16397"/>
                  </a:cubicBezTo>
                  <a:lnTo>
                    <a:pt x="24165" y="16792"/>
                  </a:lnTo>
                  <a:cubicBezTo>
                    <a:pt x="24165" y="16826"/>
                    <a:pt x="24162" y="16858"/>
                    <a:pt x="24159" y="16893"/>
                  </a:cubicBezTo>
                  <a:cubicBezTo>
                    <a:pt x="24156" y="16942"/>
                    <a:pt x="24194" y="16983"/>
                    <a:pt x="24240" y="16986"/>
                  </a:cubicBezTo>
                  <a:lnTo>
                    <a:pt x="24249" y="16986"/>
                  </a:lnTo>
                  <a:lnTo>
                    <a:pt x="24249" y="16989"/>
                  </a:lnTo>
                  <a:cubicBezTo>
                    <a:pt x="24295" y="16989"/>
                    <a:pt x="24333" y="16951"/>
                    <a:pt x="24336" y="16908"/>
                  </a:cubicBezTo>
                  <a:cubicBezTo>
                    <a:pt x="24338" y="16870"/>
                    <a:pt x="24338" y="16829"/>
                    <a:pt x="24338" y="16794"/>
                  </a:cubicBezTo>
                  <a:lnTo>
                    <a:pt x="24338" y="16397"/>
                  </a:lnTo>
                  <a:cubicBezTo>
                    <a:pt x="24338" y="16339"/>
                    <a:pt x="24295" y="16310"/>
                    <a:pt x="24251" y="16310"/>
                  </a:cubicBezTo>
                  <a:close/>
                  <a:moveTo>
                    <a:pt x="89" y="16453"/>
                  </a:moveTo>
                  <a:cubicBezTo>
                    <a:pt x="45" y="16453"/>
                    <a:pt x="1" y="16483"/>
                    <a:pt x="1" y="16542"/>
                  </a:cubicBezTo>
                  <a:lnTo>
                    <a:pt x="1" y="16792"/>
                  </a:lnTo>
                  <a:cubicBezTo>
                    <a:pt x="1" y="16881"/>
                    <a:pt x="10" y="16968"/>
                    <a:pt x="24" y="17058"/>
                  </a:cubicBezTo>
                  <a:cubicBezTo>
                    <a:pt x="33" y="17099"/>
                    <a:pt x="68" y="17128"/>
                    <a:pt x="111" y="17131"/>
                  </a:cubicBezTo>
                  <a:cubicBezTo>
                    <a:pt x="117" y="17131"/>
                    <a:pt x="120" y="17128"/>
                    <a:pt x="126" y="17128"/>
                  </a:cubicBezTo>
                  <a:cubicBezTo>
                    <a:pt x="175" y="17119"/>
                    <a:pt x="207" y="17076"/>
                    <a:pt x="198" y="17026"/>
                  </a:cubicBezTo>
                  <a:cubicBezTo>
                    <a:pt x="184" y="16948"/>
                    <a:pt x="178" y="16870"/>
                    <a:pt x="178" y="16792"/>
                  </a:cubicBezTo>
                  <a:lnTo>
                    <a:pt x="178" y="16542"/>
                  </a:lnTo>
                  <a:cubicBezTo>
                    <a:pt x="178" y="16483"/>
                    <a:pt x="134" y="16453"/>
                    <a:pt x="89" y="16453"/>
                  </a:cubicBezTo>
                  <a:close/>
                  <a:moveTo>
                    <a:pt x="24121" y="17295"/>
                  </a:moveTo>
                  <a:cubicBezTo>
                    <a:pt x="24091" y="17295"/>
                    <a:pt x="24060" y="17311"/>
                    <a:pt x="24043" y="17348"/>
                  </a:cubicBezTo>
                  <a:cubicBezTo>
                    <a:pt x="23979" y="17490"/>
                    <a:pt x="23889" y="17621"/>
                    <a:pt x="23779" y="17734"/>
                  </a:cubicBezTo>
                  <a:cubicBezTo>
                    <a:pt x="23727" y="17789"/>
                    <a:pt x="23764" y="17884"/>
                    <a:pt x="23843" y="17884"/>
                  </a:cubicBezTo>
                  <a:cubicBezTo>
                    <a:pt x="23866" y="17884"/>
                    <a:pt x="23889" y="17873"/>
                    <a:pt x="23907" y="17856"/>
                  </a:cubicBezTo>
                  <a:cubicBezTo>
                    <a:pt x="24031" y="17731"/>
                    <a:pt x="24133" y="17580"/>
                    <a:pt x="24205" y="17421"/>
                  </a:cubicBezTo>
                  <a:cubicBezTo>
                    <a:pt x="24237" y="17351"/>
                    <a:pt x="24179" y="17295"/>
                    <a:pt x="24121" y="17295"/>
                  </a:cubicBezTo>
                  <a:close/>
                  <a:moveTo>
                    <a:pt x="282" y="17419"/>
                  </a:moveTo>
                  <a:cubicBezTo>
                    <a:pt x="221" y="17419"/>
                    <a:pt x="161" y="17485"/>
                    <a:pt x="207" y="17554"/>
                  </a:cubicBezTo>
                  <a:cubicBezTo>
                    <a:pt x="294" y="17711"/>
                    <a:pt x="410" y="17847"/>
                    <a:pt x="546" y="17960"/>
                  </a:cubicBezTo>
                  <a:cubicBezTo>
                    <a:pt x="563" y="17974"/>
                    <a:pt x="581" y="17980"/>
                    <a:pt x="604" y="17980"/>
                  </a:cubicBezTo>
                  <a:cubicBezTo>
                    <a:pt x="685" y="17980"/>
                    <a:pt x="723" y="17879"/>
                    <a:pt x="659" y="17827"/>
                  </a:cubicBezTo>
                  <a:cubicBezTo>
                    <a:pt x="540" y="17725"/>
                    <a:pt x="436" y="17603"/>
                    <a:pt x="357" y="17467"/>
                  </a:cubicBezTo>
                  <a:cubicBezTo>
                    <a:pt x="339" y="17433"/>
                    <a:pt x="311" y="17419"/>
                    <a:pt x="282" y="17419"/>
                  </a:cubicBezTo>
                  <a:close/>
                  <a:moveTo>
                    <a:pt x="23441" y="17999"/>
                  </a:moveTo>
                  <a:cubicBezTo>
                    <a:pt x="23428" y="17999"/>
                    <a:pt x="23414" y="18002"/>
                    <a:pt x="23399" y="18009"/>
                  </a:cubicBezTo>
                  <a:cubicBezTo>
                    <a:pt x="23257" y="18076"/>
                    <a:pt x="23106" y="18119"/>
                    <a:pt x="22950" y="18134"/>
                  </a:cubicBezTo>
                  <a:cubicBezTo>
                    <a:pt x="22837" y="18145"/>
                    <a:pt x="22845" y="18311"/>
                    <a:pt x="22959" y="18311"/>
                  </a:cubicBezTo>
                  <a:lnTo>
                    <a:pt x="22967" y="18311"/>
                  </a:lnTo>
                  <a:cubicBezTo>
                    <a:pt x="23144" y="18293"/>
                    <a:pt x="23318" y="18244"/>
                    <a:pt x="23477" y="18166"/>
                  </a:cubicBezTo>
                  <a:cubicBezTo>
                    <a:pt x="23567" y="18123"/>
                    <a:pt x="23524" y="17999"/>
                    <a:pt x="23441" y="17999"/>
                  </a:cubicBezTo>
                  <a:close/>
                  <a:moveTo>
                    <a:pt x="1031" y="18055"/>
                  </a:moveTo>
                  <a:cubicBezTo>
                    <a:pt x="944" y="18055"/>
                    <a:pt x="906" y="18190"/>
                    <a:pt x="1004" y="18227"/>
                  </a:cubicBezTo>
                  <a:cubicBezTo>
                    <a:pt x="1172" y="18287"/>
                    <a:pt x="1349" y="18319"/>
                    <a:pt x="1526" y="18319"/>
                  </a:cubicBezTo>
                  <a:cubicBezTo>
                    <a:pt x="1645" y="18319"/>
                    <a:pt x="1645" y="18143"/>
                    <a:pt x="1526" y="18143"/>
                  </a:cubicBezTo>
                  <a:cubicBezTo>
                    <a:pt x="1369" y="18143"/>
                    <a:pt x="1213" y="18114"/>
                    <a:pt x="1065" y="18061"/>
                  </a:cubicBezTo>
                  <a:cubicBezTo>
                    <a:pt x="1053" y="18057"/>
                    <a:pt x="1042" y="18055"/>
                    <a:pt x="1031" y="18055"/>
                  </a:cubicBezTo>
                  <a:close/>
                  <a:moveTo>
                    <a:pt x="1888" y="18143"/>
                  </a:moveTo>
                  <a:cubicBezTo>
                    <a:pt x="1769" y="18143"/>
                    <a:pt x="1769" y="18319"/>
                    <a:pt x="1888" y="18319"/>
                  </a:cubicBezTo>
                  <a:lnTo>
                    <a:pt x="2390" y="18319"/>
                  </a:lnTo>
                  <a:cubicBezTo>
                    <a:pt x="2506" y="18319"/>
                    <a:pt x="2506" y="18143"/>
                    <a:pt x="2390" y="18143"/>
                  </a:cubicBezTo>
                  <a:close/>
                  <a:moveTo>
                    <a:pt x="2891" y="18143"/>
                  </a:moveTo>
                  <a:cubicBezTo>
                    <a:pt x="2772" y="18143"/>
                    <a:pt x="2772" y="18319"/>
                    <a:pt x="2891" y="18319"/>
                  </a:cubicBezTo>
                  <a:lnTo>
                    <a:pt x="3393" y="18319"/>
                  </a:lnTo>
                  <a:cubicBezTo>
                    <a:pt x="3509" y="18319"/>
                    <a:pt x="3509" y="18143"/>
                    <a:pt x="3393" y="18143"/>
                  </a:cubicBezTo>
                  <a:close/>
                  <a:moveTo>
                    <a:pt x="3894" y="18143"/>
                  </a:moveTo>
                  <a:cubicBezTo>
                    <a:pt x="3775" y="18143"/>
                    <a:pt x="3775" y="18319"/>
                    <a:pt x="3894" y="18319"/>
                  </a:cubicBezTo>
                  <a:lnTo>
                    <a:pt x="4396" y="18319"/>
                  </a:lnTo>
                  <a:cubicBezTo>
                    <a:pt x="4512" y="18319"/>
                    <a:pt x="4512" y="18143"/>
                    <a:pt x="4396" y="18143"/>
                  </a:cubicBezTo>
                  <a:close/>
                  <a:moveTo>
                    <a:pt x="4897" y="18143"/>
                  </a:moveTo>
                  <a:cubicBezTo>
                    <a:pt x="4781" y="18143"/>
                    <a:pt x="4781" y="18319"/>
                    <a:pt x="4897" y="18319"/>
                  </a:cubicBezTo>
                  <a:lnTo>
                    <a:pt x="5399" y="18319"/>
                  </a:lnTo>
                  <a:cubicBezTo>
                    <a:pt x="5515" y="18319"/>
                    <a:pt x="5515" y="18143"/>
                    <a:pt x="5399" y="18143"/>
                  </a:cubicBezTo>
                  <a:close/>
                  <a:moveTo>
                    <a:pt x="5900" y="18143"/>
                  </a:moveTo>
                  <a:cubicBezTo>
                    <a:pt x="5785" y="18143"/>
                    <a:pt x="5785" y="18319"/>
                    <a:pt x="5900" y="18319"/>
                  </a:cubicBezTo>
                  <a:lnTo>
                    <a:pt x="6402" y="18319"/>
                  </a:lnTo>
                  <a:cubicBezTo>
                    <a:pt x="6521" y="18319"/>
                    <a:pt x="6521" y="18143"/>
                    <a:pt x="6402" y="18143"/>
                  </a:cubicBezTo>
                  <a:close/>
                  <a:moveTo>
                    <a:pt x="6904" y="18143"/>
                  </a:moveTo>
                  <a:cubicBezTo>
                    <a:pt x="6788" y="18143"/>
                    <a:pt x="6788" y="18319"/>
                    <a:pt x="6904" y="18319"/>
                  </a:cubicBezTo>
                  <a:lnTo>
                    <a:pt x="7405" y="18319"/>
                  </a:lnTo>
                  <a:cubicBezTo>
                    <a:pt x="7524" y="18319"/>
                    <a:pt x="7524" y="18143"/>
                    <a:pt x="7405" y="18143"/>
                  </a:cubicBezTo>
                  <a:close/>
                  <a:moveTo>
                    <a:pt x="7907" y="18143"/>
                  </a:moveTo>
                  <a:cubicBezTo>
                    <a:pt x="7791" y="18143"/>
                    <a:pt x="7791" y="18319"/>
                    <a:pt x="7907" y="18319"/>
                  </a:cubicBezTo>
                  <a:lnTo>
                    <a:pt x="8408" y="18319"/>
                  </a:lnTo>
                  <a:cubicBezTo>
                    <a:pt x="8527" y="18319"/>
                    <a:pt x="8527" y="18143"/>
                    <a:pt x="8408" y="18143"/>
                  </a:cubicBezTo>
                  <a:close/>
                  <a:moveTo>
                    <a:pt x="8910" y="18143"/>
                  </a:moveTo>
                  <a:cubicBezTo>
                    <a:pt x="8794" y="18143"/>
                    <a:pt x="8794" y="18319"/>
                    <a:pt x="8910" y="18319"/>
                  </a:cubicBezTo>
                  <a:lnTo>
                    <a:pt x="9414" y="18319"/>
                  </a:lnTo>
                  <a:cubicBezTo>
                    <a:pt x="9530" y="18319"/>
                    <a:pt x="9530" y="18143"/>
                    <a:pt x="9414" y="18143"/>
                  </a:cubicBezTo>
                  <a:close/>
                  <a:moveTo>
                    <a:pt x="9916" y="18143"/>
                  </a:moveTo>
                  <a:cubicBezTo>
                    <a:pt x="9797" y="18143"/>
                    <a:pt x="9797" y="18319"/>
                    <a:pt x="9916" y="18319"/>
                  </a:cubicBezTo>
                  <a:lnTo>
                    <a:pt x="10417" y="18319"/>
                  </a:lnTo>
                  <a:cubicBezTo>
                    <a:pt x="10533" y="18319"/>
                    <a:pt x="10533" y="18143"/>
                    <a:pt x="10417" y="18143"/>
                  </a:cubicBezTo>
                  <a:close/>
                  <a:moveTo>
                    <a:pt x="10919" y="18143"/>
                  </a:moveTo>
                  <a:cubicBezTo>
                    <a:pt x="10800" y="18143"/>
                    <a:pt x="10800" y="18319"/>
                    <a:pt x="10919" y="18319"/>
                  </a:cubicBezTo>
                  <a:lnTo>
                    <a:pt x="11420" y="18319"/>
                  </a:lnTo>
                  <a:cubicBezTo>
                    <a:pt x="11536" y="18319"/>
                    <a:pt x="11536" y="18143"/>
                    <a:pt x="11420" y="18143"/>
                  </a:cubicBezTo>
                  <a:close/>
                  <a:moveTo>
                    <a:pt x="11922" y="18143"/>
                  </a:moveTo>
                  <a:cubicBezTo>
                    <a:pt x="11803" y="18143"/>
                    <a:pt x="11803" y="18319"/>
                    <a:pt x="11922" y="18319"/>
                  </a:cubicBezTo>
                  <a:lnTo>
                    <a:pt x="12423" y="18319"/>
                  </a:lnTo>
                  <a:cubicBezTo>
                    <a:pt x="12539" y="18319"/>
                    <a:pt x="12539" y="18143"/>
                    <a:pt x="12423" y="18143"/>
                  </a:cubicBezTo>
                  <a:close/>
                  <a:moveTo>
                    <a:pt x="12925" y="18143"/>
                  </a:moveTo>
                  <a:cubicBezTo>
                    <a:pt x="12806" y="18143"/>
                    <a:pt x="12806" y="18319"/>
                    <a:pt x="12925" y="18319"/>
                  </a:cubicBezTo>
                  <a:lnTo>
                    <a:pt x="13426" y="18319"/>
                  </a:lnTo>
                  <a:cubicBezTo>
                    <a:pt x="13542" y="18319"/>
                    <a:pt x="13542" y="18143"/>
                    <a:pt x="13426" y="18143"/>
                  </a:cubicBezTo>
                  <a:close/>
                  <a:moveTo>
                    <a:pt x="13928" y="18143"/>
                  </a:moveTo>
                  <a:cubicBezTo>
                    <a:pt x="13812" y="18143"/>
                    <a:pt x="13812" y="18319"/>
                    <a:pt x="13928" y="18319"/>
                  </a:cubicBezTo>
                  <a:lnTo>
                    <a:pt x="14429" y="18319"/>
                  </a:lnTo>
                  <a:cubicBezTo>
                    <a:pt x="14545" y="18319"/>
                    <a:pt x="14545" y="18143"/>
                    <a:pt x="14429" y="18143"/>
                  </a:cubicBezTo>
                  <a:close/>
                  <a:moveTo>
                    <a:pt x="14931" y="18143"/>
                  </a:moveTo>
                  <a:cubicBezTo>
                    <a:pt x="14815" y="18143"/>
                    <a:pt x="14815" y="18319"/>
                    <a:pt x="14931" y="18319"/>
                  </a:cubicBezTo>
                  <a:lnTo>
                    <a:pt x="15433" y="18319"/>
                  </a:lnTo>
                  <a:cubicBezTo>
                    <a:pt x="15551" y="18319"/>
                    <a:pt x="15551" y="18143"/>
                    <a:pt x="15433" y="18143"/>
                  </a:cubicBezTo>
                  <a:close/>
                  <a:moveTo>
                    <a:pt x="15934" y="18143"/>
                  </a:moveTo>
                  <a:cubicBezTo>
                    <a:pt x="15818" y="18143"/>
                    <a:pt x="15818" y="18319"/>
                    <a:pt x="15934" y="18319"/>
                  </a:cubicBezTo>
                  <a:lnTo>
                    <a:pt x="16436" y="18319"/>
                  </a:lnTo>
                  <a:cubicBezTo>
                    <a:pt x="16554" y="18319"/>
                    <a:pt x="16554" y="18143"/>
                    <a:pt x="16436" y="18143"/>
                  </a:cubicBezTo>
                  <a:close/>
                  <a:moveTo>
                    <a:pt x="16940" y="18143"/>
                  </a:moveTo>
                  <a:cubicBezTo>
                    <a:pt x="16821" y="18143"/>
                    <a:pt x="16821" y="18319"/>
                    <a:pt x="16940" y="18319"/>
                  </a:cubicBezTo>
                  <a:lnTo>
                    <a:pt x="17442" y="18319"/>
                  </a:lnTo>
                  <a:cubicBezTo>
                    <a:pt x="17558" y="18319"/>
                    <a:pt x="17558" y="18143"/>
                    <a:pt x="17442" y="18143"/>
                  </a:cubicBezTo>
                  <a:close/>
                  <a:moveTo>
                    <a:pt x="17940" y="18143"/>
                  </a:moveTo>
                  <a:cubicBezTo>
                    <a:pt x="17824" y="18143"/>
                    <a:pt x="17824" y="18319"/>
                    <a:pt x="17940" y="18319"/>
                  </a:cubicBezTo>
                  <a:lnTo>
                    <a:pt x="18445" y="18319"/>
                  </a:lnTo>
                  <a:cubicBezTo>
                    <a:pt x="18561" y="18319"/>
                    <a:pt x="18561" y="18143"/>
                    <a:pt x="18445" y="18143"/>
                  </a:cubicBezTo>
                  <a:close/>
                  <a:moveTo>
                    <a:pt x="18946" y="18143"/>
                  </a:moveTo>
                  <a:cubicBezTo>
                    <a:pt x="18827" y="18143"/>
                    <a:pt x="18827" y="18319"/>
                    <a:pt x="18946" y="18319"/>
                  </a:cubicBezTo>
                  <a:lnTo>
                    <a:pt x="19448" y="18319"/>
                  </a:lnTo>
                  <a:cubicBezTo>
                    <a:pt x="19564" y="18319"/>
                    <a:pt x="19564" y="18143"/>
                    <a:pt x="19448" y="18143"/>
                  </a:cubicBezTo>
                  <a:close/>
                  <a:moveTo>
                    <a:pt x="19949" y="18143"/>
                  </a:moveTo>
                  <a:cubicBezTo>
                    <a:pt x="19830" y="18143"/>
                    <a:pt x="19830" y="18319"/>
                    <a:pt x="19949" y="18319"/>
                  </a:cubicBezTo>
                  <a:lnTo>
                    <a:pt x="20451" y="18319"/>
                  </a:lnTo>
                  <a:cubicBezTo>
                    <a:pt x="20567" y="18319"/>
                    <a:pt x="20567" y="18143"/>
                    <a:pt x="20451" y="18143"/>
                  </a:cubicBezTo>
                  <a:close/>
                  <a:moveTo>
                    <a:pt x="20952" y="18143"/>
                  </a:moveTo>
                  <a:cubicBezTo>
                    <a:pt x="20834" y="18143"/>
                    <a:pt x="20834" y="18319"/>
                    <a:pt x="20952" y="18319"/>
                  </a:cubicBezTo>
                  <a:lnTo>
                    <a:pt x="21454" y="18319"/>
                  </a:lnTo>
                  <a:cubicBezTo>
                    <a:pt x="21570" y="18319"/>
                    <a:pt x="21570" y="18143"/>
                    <a:pt x="21454" y="18143"/>
                  </a:cubicBezTo>
                  <a:close/>
                  <a:moveTo>
                    <a:pt x="21955" y="18143"/>
                  </a:moveTo>
                  <a:cubicBezTo>
                    <a:pt x="21837" y="18143"/>
                    <a:pt x="21837" y="18319"/>
                    <a:pt x="21955" y="18319"/>
                  </a:cubicBezTo>
                  <a:lnTo>
                    <a:pt x="22457" y="18319"/>
                  </a:lnTo>
                  <a:cubicBezTo>
                    <a:pt x="22573" y="18319"/>
                    <a:pt x="22573" y="18143"/>
                    <a:pt x="22457" y="18143"/>
                  </a:cubicBezTo>
                  <a:close/>
                </a:path>
              </a:pathLst>
            </a:custGeom>
            <a:solidFill>
              <a:srgbClr val="BDBA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0"/>
            <p:cNvSpPr/>
            <p:nvPr/>
          </p:nvSpPr>
          <p:spPr>
            <a:xfrm>
              <a:off x="5845375" y="496225"/>
              <a:ext cx="76850" cy="84550"/>
            </a:xfrm>
            <a:custGeom>
              <a:rect b="b" l="l" r="r" t="t"/>
              <a:pathLst>
                <a:path extrusionOk="0" h="3382" w="3074">
                  <a:moveTo>
                    <a:pt x="488" y="0"/>
                  </a:moveTo>
                  <a:cubicBezTo>
                    <a:pt x="218" y="0"/>
                    <a:pt x="1" y="218"/>
                    <a:pt x="1" y="490"/>
                  </a:cubicBezTo>
                  <a:lnTo>
                    <a:pt x="1" y="3114"/>
                  </a:lnTo>
                  <a:cubicBezTo>
                    <a:pt x="328" y="3298"/>
                    <a:pt x="673" y="3382"/>
                    <a:pt x="1009" y="3382"/>
                  </a:cubicBezTo>
                  <a:cubicBezTo>
                    <a:pt x="2087" y="3382"/>
                    <a:pt x="3074" y="2518"/>
                    <a:pt x="3074" y="1316"/>
                  </a:cubicBezTo>
                  <a:cubicBezTo>
                    <a:pt x="3074" y="835"/>
                    <a:pt x="2906" y="368"/>
                    <a:pt x="2601" y="0"/>
                  </a:cubicBezTo>
                  <a:close/>
                </a:path>
              </a:pathLst>
            </a:custGeom>
            <a:solidFill>
              <a:srgbClr val="00B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0"/>
            <p:cNvSpPr/>
            <p:nvPr/>
          </p:nvSpPr>
          <p:spPr>
            <a:xfrm>
              <a:off x="5805525" y="467600"/>
              <a:ext cx="107275" cy="103150"/>
            </a:xfrm>
            <a:custGeom>
              <a:rect b="b" l="l" r="r" t="t"/>
              <a:pathLst>
                <a:path extrusionOk="0" h="4126" w="4291">
                  <a:moveTo>
                    <a:pt x="2227" y="0"/>
                  </a:moveTo>
                  <a:cubicBezTo>
                    <a:pt x="1392" y="0"/>
                    <a:pt x="641" y="502"/>
                    <a:pt x="322" y="1273"/>
                  </a:cubicBezTo>
                  <a:cubicBezTo>
                    <a:pt x="0" y="2044"/>
                    <a:pt x="177" y="2931"/>
                    <a:pt x="769" y="3522"/>
                  </a:cubicBezTo>
                  <a:cubicBezTo>
                    <a:pt x="1162" y="3916"/>
                    <a:pt x="1690" y="4126"/>
                    <a:pt x="2227" y="4126"/>
                  </a:cubicBezTo>
                  <a:cubicBezTo>
                    <a:pt x="2492" y="4126"/>
                    <a:pt x="2760" y="4074"/>
                    <a:pt x="3015" y="3969"/>
                  </a:cubicBezTo>
                  <a:cubicBezTo>
                    <a:pt x="3787" y="3650"/>
                    <a:pt x="4291" y="2896"/>
                    <a:pt x="4291" y="2061"/>
                  </a:cubicBezTo>
                  <a:cubicBezTo>
                    <a:pt x="4291" y="922"/>
                    <a:pt x="3366" y="0"/>
                    <a:pt x="2227" y="0"/>
                  </a:cubicBezTo>
                  <a:close/>
                </a:path>
              </a:pathLst>
            </a:custGeom>
            <a:solidFill>
              <a:srgbClr val="130D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0"/>
            <p:cNvSpPr/>
            <p:nvPr/>
          </p:nvSpPr>
          <p:spPr>
            <a:xfrm>
              <a:off x="5856175" y="492525"/>
              <a:ext cx="10025" cy="53300"/>
            </a:xfrm>
            <a:custGeom>
              <a:rect b="b" l="l" r="r" t="t"/>
              <a:pathLst>
                <a:path extrusionOk="0" h="2132" w="401">
                  <a:moveTo>
                    <a:pt x="201" y="0"/>
                  </a:moveTo>
                  <a:cubicBezTo>
                    <a:pt x="91" y="0"/>
                    <a:pt x="1" y="90"/>
                    <a:pt x="1" y="200"/>
                  </a:cubicBezTo>
                  <a:lnTo>
                    <a:pt x="1" y="1928"/>
                  </a:lnTo>
                  <a:cubicBezTo>
                    <a:pt x="1" y="2041"/>
                    <a:pt x="91" y="2131"/>
                    <a:pt x="201" y="2131"/>
                  </a:cubicBezTo>
                  <a:cubicBezTo>
                    <a:pt x="311" y="2131"/>
                    <a:pt x="401" y="2041"/>
                    <a:pt x="401" y="1928"/>
                  </a:cubicBezTo>
                  <a:lnTo>
                    <a:pt x="401" y="200"/>
                  </a:lnTo>
                  <a:cubicBezTo>
                    <a:pt x="401" y="90"/>
                    <a:pt x="311" y="0"/>
                    <a:pt x="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0"/>
            <p:cNvSpPr/>
            <p:nvPr/>
          </p:nvSpPr>
          <p:spPr>
            <a:xfrm>
              <a:off x="5833125" y="514125"/>
              <a:ext cx="54550" cy="10100"/>
            </a:xfrm>
            <a:custGeom>
              <a:rect b="b" l="l" r="r" t="t"/>
              <a:pathLst>
                <a:path extrusionOk="0" h="404" w="2182">
                  <a:moveTo>
                    <a:pt x="259" y="0"/>
                  </a:moveTo>
                  <a:cubicBezTo>
                    <a:pt x="1" y="12"/>
                    <a:pt x="1" y="392"/>
                    <a:pt x="259" y="403"/>
                  </a:cubicBezTo>
                  <a:lnTo>
                    <a:pt x="1987" y="403"/>
                  </a:lnTo>
                  <a:cubicBezTo>
                    <a:pt x="2094" y="397"/>
                    <a:pt x="2181" y="310"/>
                    <a:pt x="2181" y="200"/>
                  </a:cubicBezTo>
                  <a:cubicBezTo>
                    <a:pt x="2181" y="93"/>
                    <a:pt x="2094" y="3"/>
                    <a:pt x="19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0"/>
            <p:cNvSpPr/>
            <p:nvPr/>
          </p:nvSpPr>
          <p:spPr>
            <a:xfrm>
              <a:off x="6043525" y="955275"/>
              <a:ext cx="144550" cy="125500"/>
            </a:xfrm>
            <a:custGeom>
              <a:rect b="b" l="l" r="r" t="t"/>
              <a:pathLst>
                <a:path extrusionOk="0" h="5020" w="5782">
                  <a:moveTo>
                    <a:pt x="1" y="1"/>
                  </a:moveTo>
                  <a:lnTo>
                    <a:pt x="1" y="5019"/>
                  </a:lnTo>
                  <a:lnTo>
                    <a:pt x="5782" y="5019"/>
                  </a:lnTo>
                  <a:lnTo>
                    <a:pt x="5782" y="1"/>
                  </a:lnTo>
                  <a:close/>
                </a:path>
              </a:pathLst>
            </a:custGeom>
            <a:solidFill>
              <a:srgbClr val="1A10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0"/>
            <p:cNvSpPr/>
            <p:nvPr/>
          </p:nvSpPr>
          <p:spPr>
            <a:xfrm>
              <a:off x="5959025" y="1073700"/>
              <a:ext cx="313475" cy="44175"/>
            </a:xfrm>
            <a:custGeom>
              <a:rect b="b" l="l" r="r" t="t"/>
              <a:pathLst>
                <a:path extrusionOk="0" h="1767" w="12539">
                  <a:moveTo>
                    <a:pt x="12051" y="1"/>
                  </a:moveTo>
                  <a:cubicBezTo>
                    <a:pt x="12050" y="1"/>
                    <a:pt x="12048" y="1"/>
                    <a:pt x="12046" y="1"/>
                  </a:cubicBezTo>
                  <a:lnTo>
                    <a:pt x="496" y="1"/>
                  </a:lnTo>
                  <a:cubicBezTo>
                    <a:pt x="224" y="1"/>
                    <a:pt x="1" y="221"/>
                    <a:pt x="1" y="494"/>
                  </a:cubicBezTo>
                  <a:lnTo>
                    <a:pt x="1" y="1766"/>
                  </a:lnTo>
                  <a:lnTo>
                    <a:pt x="12539" y="1766"/>
                  </a:lnTo>
                  <a:lnTo>
                    <a:pt x="12539" y="494"/>
                  </a:lnTo>
                  <a:cubicBezTo>
                    <a:pt x="12539" y="223"/>
                    <a:pt x="12322" y="1"/>
                    <a:pt x="12051" y="1"/>
                  </a:cubicBezTo>
                  <a:close/>
                </a:path>
              </a:pathLst>
            </a:custGeom>
            <a:solidFill>
              <a:srgbClr val="130D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0"/>
            <p:cNvSpPr/>
            <p:nvPr/>
          </p:nvSpPr>
          <p:spPr>
            <a:xfrm>
              <a:off x="5908800" y="892075"/>
              <a:ext cx="100" cy="25"/>
            </a:xfrm>
            <a:custGeom>
              <a:rect b="b" l="l" r="r" t="t"/>
              <a:pathLst>
                <a:path extrusionOk="0" h="1" w="4">
                  <a:moveTo>
                    <a:pt x="3" y="1"/>
                  </a:moveTo>
                  <a:lnTo>
                    <a:pt x="3" y="1"/>
                  </a:lnTo>
                  <a:lnTo>
                    <a:pt x="1" y="1"/>
                  </a:lnTo>
                  <a:close/>
                </a:path>
              </a:pathLst>
            </a:custGeom>
            <a:solidFill>
              <a:srgbClr val="1F2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0"/>
            <p:cNvSpPr/>
            <p:nvPr/>
          </p:nvSpPr>
          <p:spPr>
            <a:xfrm>
              <a:off x="6273225" y="1051800"/>
              <a:ext cx="117725" cy="79775"/>
            </a:xfrm>
            <a:custGeom>
              <a:rect b="b" l="l" r="r" t="t"/>
              <a:pathLst>
                <a:path extrusionOk="0" h="3191" w="4709">
                  <a:moveTo>
                    <a:pt x="2354" y="1"/>
                  </a:moveTo>
                  <a:cubicBezTo>
                    <a:pt x="1628" y="1"/>
                    <a:pt x="902" y="29"/>
                    <a:pt x="177" y="85"/>
                  </a:cubicBezTo>
                  <a:cubicBezTo>
                    <a:pt x="70" y="94"/>
                    <a:pt x="0" y="199"/>
                    <a:pt x="32" y="300"/>
                  </a:cubicBezTo>
                  <a:lnTo>
                    <a:pt x="838" y="2779"/>
                  </a:lnTo>
                  <a:cubicBezTo>
                    <a:pt x="916" y="3022"/>
                    <a:pt x="1145" y="3187"/>
                    <a:pt x="1403" y="3190"/>
                  </a:cubicBezTo>
                  <a:lnTo>
                    <a:pt x="3302" y="3190"/>
                  </a:lnTo>
                  <a:cubicBezTo>
                    <a:pt x="3560" y="3190"/>
                    <a:pt x="3789" y="3025"/>
                    <a:pt x="3870" y="2779"/>
                  </a:cubicBezTo>
                  <a:lnTo>
                    <a:pt x="4673" y="300"/>
                  </a:lnTo>
                  <a:cubicBezTo>
                    <a:pt x="4708" y="199"/>
                    <a:pt x="4636" y="94"/>
                    <a:pt x="4528" y="85"/>
                  </a:cubicBezTo>
                  <a:cubicBezTo>
                    <a:pt x="3805" y="29"/>
                    <a:pt x="3080" y="1"/>
                    <a:pt x="2354" y="1"/>
                  </a:cubicBezTo>
                  <a:close/>
                </a:path>
              </a:pathLst>
            </a:custGeom>
            <a:solidFill>
              <a:srgbClr val="261B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0"/>
            <p:cNvSpPr/>
            <p:nvPr/>
          </p:nvSpPr>
          <p:spPr>
            <a:xfrm>
              <a:off x="6278875" y="1055450"/>
              <a:ext cx="106925" cy="5975"/>
            </a:xfrm>
            <a:custGeom>
              <a:rect b="b" l="l" r="r" t="t"/>
              <a:pathLst>
                <a:path extrusionOk="0" h="239" w="4277">
                  <a:moveTo>
                    <a:pt x="2140" y="0"/>
                  </a:moveTo>
                  <a:cubicBezTo>
                    <a:pt x="960" y="0"/>
                    <a:pt x="0" y="53"/>
                    <a:pt x="0" y="119"/>
                  </a:cubicBezTo>
                  <a:cubicBezTo>
                    <a:pt x="0" y="186"/>
                    <a:pt x="960" y="238"/>
                    <a:pt x="2140" y="238"/>
                  </a:cubicBezTo>
                  <a:cubicBezTo>
                    <a:pt x="3320" y="238"/>
                    <a:pt x="4276" y="186"/>
                    <a:pt x="4276" y="119"/>
                  </a:cubicBezTo>
                  <a:cubicBezTo>
                    <a:pt x="4276" y="53"/>
                    <a:pt x="3320" y="0"/>
                    <a:pt x="2140" y="0"/>
                  </a:cubicBezTo>
                  <a:close/>
                </a:path>
              </a:pathLst>
            </a:custGeom>
            <a:solidFill>
              <a:srgbClr val="1A10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0"/>
            <p:cNvSpPr/>
            <p:nvPr/>
          </p:nvSpPr>
          <p:spPr>
            <a:xfrm>
              <a:off x="6329525" y="943075"/>
              <a:ext cx="5025" cy="115375"/>
            </a:xfrm>
            <a:custGeom>
              <a:rect b="b" l="l" r="r" t="t"/>
              <a:pathLst>
                <a:path extrusionOk="0" h="4615" w="201">
                  <a:moveTo>
                    <a:pt x="101" y="0"/>
                  </a:moveTo>
                  <a:cubicBezTo>
                    <a:pt x="51" y="0"/>
                    <a:pt x="1" y="34"/>
                    <a:pt x="1" y="100"/>
                  </a:cubicBezTo>
                  <a:lnTo>
                    <a:pt x="1" y="4600"/>
                  </a:lnTo>
                  <a:cubicBezTo>
                    <a:pt x="32" y="4610"/>
                    <a:pt x="66" y="4615"/>
                    <a:pt x="99" y="4615"/>
                  </a:cubicBezTo>
                  <a:cubicBezTo>
                    <a:pt x="133" y="4615"/>
                    <a:pt x="167" y="4610"/>
                    <a:pt x="201" y="4600"/>
                  </a:cubicBezTo>
                  <a:lnTo>
                    <a:pt x="201" y="100"/>
                  </a:lnTo>
                  <a:cubicBezTo>
                    <a:pt x="201" y="34"/>
                    <a:pt x="151" y="0"/>
                    <a:pt x="101" y="0"/>
                  </a:cubicBezTo>
                  <a:close/>
                </a:path>
              </a:pathLst>
            </a:custGeom>
            <a:solidFill>
              <a:srgbClr val="FDE5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0"/>
            <p:cNvSpPr/>
            <p:nvPr/>
          </p:nvSpPr>
          <p:spPr>
            <a:xfrm>
              <a:off x="6331350" y="952875"/>
              <a:ext cx="54875" cy="30750"/>
            </a:xfrm>
            <a:custGeom>
              <a:rect b="b" l="l" r="r" t="t"/>
              <a:pathLst>
                <a:path extrusionOk="0" h="1230" w="2195">
                  <a:moveTo>
                    <a:pt x="1532" y="1"/>
                  </a:moveTo>
                  <a:cubicBezTo>
                    <a:pt x="924" y="1"/>
                    <a:pt x="104" y="157"/>
                    <a:pt x="0" y="981"/>
                  </a:cubicBezTo>
                  <a:cubicBezTo>
                    <a:pt x="0" y="981"/>
                    <a:pt x="262" y="1229"/>
                    <a:pt x="673" y="1229"/>
                  </a:cubicBezTo>
                  <a:cubicBezTo>
                    <a:pt x="1074" y="1229"/>
                    <a:pt x="1616" y="993"/>
                    <a:pt x="2195" y="59"/>
                  </a:cubicBezTo>
                  <a:cubicBezTo>
                    <a:pt x="2195" y="59"/>
                    <a:pt x="1903" y="1"/>
                    <a:pt x="1532" y="1"/>
                  </a:cubicBezTo>
                  <a:close/>
                </a:path>
              </a:pathLst>
            </a:custGeom>
            <a:solidFill>
              <a:srgbClr val="FDEB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0"/>
            <p:cNvSpPr/>
            <p:nvPr/>
          </p:nvSpPr>
          <p:spPr>
            <a:xfrm>
              <a:off x="6301975" y="898825"/>
              <a:ext cx="60400" cy="58225"/>
            </a:xfrm>
            <a:custGeom>
              <a:rect b="b" l="l" r="r" t="t"/>
              <a:pathLst>
                <a:path extrusionOk="0" h="2329" w="2416">
                  <a:moveTo>
                    <a:pt x="781" y="0"/>
                  </a:moveTo>
                  <a:cubicBezTo>
                    <a:pt x="781" y="1"/>
                    <a:pt x="1" y="1914"/>
                    <a:pt x="1271" y="2328"/>
                  </a:cubicBezTo>
                  <a:cubicBezTo>
                    <a:pt x="1271" y="2328"/>
                    <a:pt x="2416" y="1505"/>
                    <a:pt x="781" y="0"/>
                  </a:cubicBezTo>
                  <a:close/>
                </a:path>
              </a:pathLst>
            </a:custGeom>
            <a:solidFill>
              <a:srgbClr val="FDEB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0"/>
            <p:cNvSpPr/>
            <p:nvPr/>
          </p:nvSpPr>
          <p:spPr>
            <a:xfrm>
              <a:off x="6332900" y="989475"/>
              <a:ext cx="51600" cy="34275"/>
            </a:xfrm>
            <a:custGeom>
              <a:rect b="b" l="l" r="r" t="t"/>
              <a:pathLst>
                <a:path extrusionOk="0" h="1371" w="2064">
                  <a:moveTo>
                    <a:pt x="1910" y="0"/>
                  </a:moveTo>
                  <a:cubicBezTo>
                    <a:pt x="1433" y="0"/>
                    <a:pt x="1" y="93"/>
                    <a:pt x="11" y="1204"/>
                  </a:cubicBezTo>
                  <a:cubicBezTo>
                    <a:pt x="11" y="1204"/>
                    <a:pt x="241" y="1371"/>
                    <a:pt x="577" y="1371"/>
                  </a:cubicBezTo>
                  <a:cubicBezTo>
                    <a:pt x="990" y="1371"/>
                    <a:pt x="1562" y="1120"/>
                    <a:pt x="2063" y="4"/>
                  </a:cubicBezTo>
                  <a:cubicBezTo>
                    <a:pt x="2063" y="4"/>
                    <a:pt x="2006" y="0"/>
                    <a:pt x="1910" y="0"/>
                  </a:cubicBezTo>
                  <a:close/>
                </a:path>
              </a:pathLst>
            </a:custGeom>
            <a:solidFill>
              <a:srgbClr val="FDEB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0"/>
            <p:cNvSpPr/>
            <p:nvPr/>
          </p:nvSpPr>
          <p:spPr>
            <a:xfrm>
              <a:off x="6276900" y="1012500"/>
              <a:ext cx="55125" cy="30825"/>
            </a:xfrm>
            <a:custGeom>
              <a:rect b="b" l="l" r="r" t="t"/>
              <a:pathLst>
                <a:path extrusionOk="0" h="1233" w="2205">
                  <a:moveTo>
                    <a:pt x="853" y="1"/>
                  </a:moveTo>
                  <a:cubicBezTo>
                    <a:pt x="614" y="1"/>
                    <a:pt x="332" y="34"/>
                    <a:pt x="1" y="112"/>
                  </a:cubicBezTo>
                  <a:cubicBezTo>
                    <a:pt x="1" y="112"/>
                    <a:pt x="751" y="1233"/>
                    <a:pt x="1594" y="1233"/>
                  </a:cubicBezTo>
                  <a:cubicBezTo>
                    <a:pt x="1795" y="1233"/>
                    <a:pt x="2001" y="1169"/>
                    <a:pt x="2204" y="1011"/>
                  </a:cubicBezTo>
                  <a:cubicBezTo>
                    <a:pt x="2204" y="1011"/>
                    <a:pt x="2175" y="1"/>
                    <a:pt x="853" y="1"/>
                  </a:cubicBezTo>
                  <a:close/>
                </a:path>
              </a:pathLst>
            </a:custGeom>
            <a:solidFill>
              <a:srgbClr val="FDEB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0"/>
            <p:cNvSpPr/>
            <p:nvPr/>
          </p:nvSpPr>
          <p:spPr>
            <a:xfrm>
              <a:off x="6280100" y="961475"/>
              <a:ext cx="54525" cy="31275"/>
            </a:xfrm>
            <a:custGeom>
              <a:rect b="b" l="l" r="r" t="t"/>
              <a:pathLst>
                <a:path extrusionOk="0" h="1251" w="2181">
                  <a:moveTo>
                    <a:pt x="791" y="0"/>
                  </a:moveTo>
                  <a:cubicBezTo>
                    <a:pt x="566" y="0"/>
                    <a:pt x="304" y="28"/>
                    <a:pt x="0" y="92"/>
                  </a:cubicBezTo>
                  <a:cubicBezTo>
                    <a:pt x="0" y="92"/>
                    <a:pt x="735" y="1250"/>
                    <a:pt x="1588" y="1250"/>
                  </a:cubicBezTo>
                  <a:cubicBezTo>
                    <a:pt x="1782" y="1250"/>
                    <a:pt x="1982" y="1190"/>
                    <a:pt x="2181" y="1043"/>
                  </a:cubicBezTo>
                  <a:cubicBezTo>
                    <a:pt x="2181" y="1043"/>
                    <a:pt x="2176" y="0"/>
                    <a:pt x="791" y="0"/>
                  </a:cubicBezTo>
                  <a:close/>
                </a:path>
              </a:pathLst>
            </a:custGeom>
            <a:solidFill>
              <a:srgbClr val="FDEB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37" name="Google Shape;737;p50"/>
          <p:cNvCxnSpPr/>
          <p:nvPr/>
        </p:nvCxnSpPr>
        <p:spPr>
          <a:xfrm>
            <a:off x="3874250" y="675625"/>
            <a:ext cx="1171500" cy="0"/>
          </a:xfrm>
          <a:prstGeom prst="straightConnector1">
            <a:avLst/>
          </a:prstGeom>
          <a:noFill/>
          <a:ln cap="flat" cmpd="sng" w="19050">
            <a:solidFill>
              <a:schemeClr val="accent2"/>
            </a:solidFill>
            <a:prstDash val="solid"/>
            <a:round/>
            <a:headEnd len="med" w="med" type="none"/>
            <a:tailEnd len="med" w="med" type="none"/>
          </a:ln>
        </p:spPr>
      </p:cxnSp>
      <p:sp>
        <p:nvSpPr>
          <p:cNvPr id="738" name="Google Shape;738;p5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51"/>
          <p:cNvSpPr/>
          <p:nvPr/>
        </p:nvSpPr>
        <p:spPr>
          <a:xfrm flipH="1">
            <a:off x="-2057112" y="-755087"/>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1"/>
          <p:cNvSpPr/>
          <p:nvPr/>
        </p:nvSpPr>
        <p:spPr>
          <a:xfrm flipH="1">
            <a:off x="6792874" y="2260850"/>
            <a:ext cx="4029000" cy="4029000"/>
          </a:xfrm>
          <a:prstGeom prst="donut">
            <a:avLst>
              <a:gd fmla="val 20557" name="adj"/>
            </a:avLst>
          </a:prstGeom>
          <a:solidFill>
            <a:srgbClr val="1B129C">
              <a:alpha val="16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1"/>
          <p:cNvSpPr txBox="1"/>
          <p:nvPr>
            <p:ph idx="4" type="title"/>
          </p:nvPr>
        </p:nvSpPr>
        <p:spPr>
          <a:xfrm>
            <a:off x="369800" y="144825"/>
            <a:ext cx="7407000" cy="735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Screen Time Habits: Notifications</a:t>
            </a:r>
            <a:endParaRPr/>
          </a:p>
        </p:txBody>
      </p:sp>
      <p:sp>
        <p:nvSpPr>
          <p:cNvPr id="746" name="Google Shape;746;p51"/>
          <p:cNvSpPr txBox="1"/>
          <p:nvPr>
            <p:ph idx="1" type="subTitle"/>
          </p:nvPr>
        </p:nvSpPr>
        <p:spPr>
          <a:xfrm flipH="1">
            <a:off x="0" y="391200"/>
            <a:ext cx="8942400" cy="47523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t/>
            </a:r>
            <a:endParaRPr sz="2500"/>
          </a:p>
          <a:p>
            <a:pPr indent="-355600" lvl="0" marL="457200" rtl="0" algn="l">
              <a:spcBef>
                <a:spcPts val="0"/>
              </a:spcBef>
              <a:spcAft>
                <a:spcPts val="0"/>
              </a:spcAft>
              <a:buSzPts val="2000"/>
              <a:buChar char="●"/>
            </a:pPr>
            <a:r>
              <a:rPr lang="en" sz="2000"/>
              <a:t>Russian physiologist Ivan Pavlov</a:t>
            </a:r>
            <a:endParaRPr sz="2000"/>
          </a:p>
          <a:p>
            <a:pPr indent="-349250" lvl="1" marL="914400" rtl="0" algn="l">
              <a:spcBef>
                <a:spcPts val="0"/>
              </a:spcBef>
              <a:spcAft>
                <a:spcPts val="0"/>
              </a:spcAft>
              <a:buSzPts val="1900"/>
              <a:buChar char="○"/>
            </a:pPr>
            <a:r>
              <a:rPr lang="en" sz="1900"/>
              <a:t>Conditioned dogs to salivate whenever they hear a bell</a:t>
            </a:r>
            <a:endParaRPr sz="1900"/>
          </a:p>
          <a:p>
            <a:pPr indent="-342900" lvl="2" marL="1371600" rtl="0" algn="l">
              <a:spcBef>
                <a:spcPts val="0"/>
              </a:spcBef>
              <a:spcAft>
                <a:spcPts val="0"/>
              </a:spcAft>
              <a:buSzPts val="1800"/>
              <a:buChar char="■"/>
            </a:pPr>
            <a:r>
              <a:rPr lang="en" sz="1800"/>
              <a:t>Rang a bell every time he fed them </a:t>
            </a:r>
            <a:endParaRPr sz="1800"/>
          </a:p>
          <a:p>
            <a:pPr indent="-342900" lvl="2" marL="1371600" rtl="0" algn="l">
              <a:spcBef>
                <a:spcPts val="0"/>
              </a:spcBef>
              <a:spcAft>
                <a:spcPts val="0"/>
              </a:spcAft>
              <a:buSzPts val="1800"/>
              <a:buChar char="■"/>
            </a:pPr>
            <a:r>
              <a:rPr lang="en" sz="1800"/>
              <a:t>The dogs associate the sound of a bell with the promise of food</a:t>
            </a:r>
            <a:endParaRPr sz="1800"/>
          </a:p>
          <a:p>
            <a:pPr indent="-342900" lvl="2" marL="1371600" rtl="0" algn="l">
              <a:spcBef>
                <a:spcPts val="0"/>
              </a:spcBef>
              <a:spcAft>
                <a:spcPts val="0"/>
              </a:spcAft>
              <a:buSzPts val="1800"/>
              <a:buChar char="■"/>
            </a:pPr>
            <a:r>
              <a:rPr lang="en" sz="1800"/>
              <a:t>Got the dogs to drool in anticipation any time they heard a bell</a:t>
            </a:r>
            <a:endParaRPr sz="1800"/>
          </a:p>
          <a:p>
            <a:pPr indent="-355600" lvl="0" marL="457200" rtl="0" algn="l">
              <a:spcBef>
                <a:spcPts val="0"/>
              </a:spcBef>
              <a:spcAft>
                <a:spcPts val="0"/>
              </a:spcAft>
              <a:buSzPts val="2000"/>
              <a:buChar char="●"/>
            </a:pPr>
            <a:r>
              <a:rPr lang="en" sz="2000"/>
              <a:t>This is exactly what happens to us when we enable push notifications</a:t>
            </a:r>
            <a:endParaRPr sz="2000"/>
          </a:p>
          <a:p>
            <a:pPr indent="-349250" lvl="1" marL="914400" rtl="0" algn="l">
              <a:spcBef>
                <a:spcPts val="0"/>
              </a:spcBef>
              <a:spcAft>
                <a:spcPts val="0"/>
              </a:spcAft>
              <a:buSzPts val="1900"/>
              <a:buChar char="○"/>
            </a:pPr>
            <a:r>
              <a:rPr lang="en" sz="1900"/>
              <a:t>Notifications use our brains’ natural ability to associate cues with rewards </a:t>
            </a:r>
            <a:endParaRPr sz="1900"/>
          </a:p>
          <a:p>
            <a:pPr indent="-342900" lvl="2" marL="1371600" rtl="0" algn="l">
              <a:spcBef>
                <a:spcPts val="0"/>
              </a:spcBef>
              <a:spcAft>
                <a:spcPts val="0"/>
              </a:spcAft>
              <a:buSzPts val="1800"/>
              <a:buChar char="■"/>
            </a:pPr>
            <a:r>
              <a:rPr lang="en" sz="1800"/>
              <a:t>Compulsively checking our phones</a:t>
            </a:r>
            <a:endParaRPr sz="1800"/>
          </a:p>
          <a:p>
            <a:pPr indent="-342900" lvl="2" marL="1371600" rtl="0" algn="l">
              <a:spcBef>
                <a:spcPts val="0"/>
              </a:spcBef>
              <a:spcAft>
                <a:spcPts val="0"/>
              </a:spcAft>
              <a:buSzPts val="1800"/>
              <a:buChar char="■"/>
            </a:pPr>
            <a:r>
              <a:rPr lang="en" sz="1800"/>
              <a:t>Descend into a state of anticipation/anxiety/distraction everytime we hear/see a notification</a:t>
            </a:r>
            <a:endParaRPr sz="1800"/>
          </a:p>
        </p:txBody>
      </p:sp>
      <p:pic>
        <p:nvPicPr>
          <p:cNvPr id="747" name="Google Shape;747;p51"/>
          <p:cNvPicPr preferRelativeResize="0"/>
          <p:nvPr/>
        </p:nvPicPr>
        <p:blipFill rotWithShape="1">
          <a:blip r:embed="rId3">
            <a:alphaModFix/>
          </a:blip>
          <a:srcRect b="0" l="24103" r="24839" t="0"/>
          <a:stretch/>
        </p:blipFill>
        <p:spPr>
          <a:xfrm>
            <a:off x="7339775" y="144825"/>
            <a:ext cx="1546400" cy="1514475"/>
          </a:xfrm>
          <a:prstGeom prst="rect">
            <a:avLst/>
          </a:prstGeom>
          <a:noFill/>
          <a:ln>
            <a:noFill/>
          </a:ln>
        </p:spPr>
      </p:pic>
      <p:pic>
        <p:nvPicPr>
          <p:cNvPr id="748" name="Google Shape;748;p51"/>
          <p:cNvPicPr preferRelativeResize="0"/>
          <p:nvPr/>
        </p:nvPicPr>
        <p:blipFill rotWithShape="1">
          <a:blip r:embed="rId4">
            <a:alphaModFix/>
          </a:blip>
          <a:srcRect b="11673" l="16663" r="10060" t="11574"/>
          <a:stretch/>
        </p:blipFill>
        <p:spPr>
          <a:xfrm>
            <a:off x="4817200" y="4359100"/>
            <a:ext cx="595250" cy="672525"/>
          </a:xfrm>
          <a:prstGeom prst="rect">
            <a:avLst/>
          </a:prstGeom>
          <a:noFill/>
          <a:ln>
            <a:noFill/>
          </a:ln>
        </p:spPr>
      </p:pic>
      <p:pic>
        <p:nvPicPr>
          <p:cNvPr id="749" name="Google Shape;749;p51"/>
          <p:cNvPicPr preferRelativeResize="0"/>
          <p:nvPr/>
        </p:nvPicPr>
        <p:blipFill rotWithShape="1">
          <a:blip r:embed="rId5">
            <a:alphaModFix/>
          </a:blip>
          <a:srcRect b="0" l="29272" r="22786" t="0"/>
          <a:stretch/>
        </p:blipFill>
        <p:spPr>
          <a:xfrm>
            <a:off x="5668301" y="4359112"/>
            <a:ext cx="595250" cy="614955"/>
          </a:xfrm>
          <a:prstGeom prst="rect">
            <a:avLst/>
          </a:prstGeom>
          <a:noFill/>
          <a:ln>
            <a:noFill/>
          </a:ln>
        </p:spPr>
      </p:pic>
      <p:pic>
        <p:nvPicPr>
          <p:cNvPr id="750" name="Google Shape;750;p51"/>
          <p:cNvPicPr preferRelativeResize="0"/>
          <p:nvPr/>
        </p:nvPicPr>
        <p:blipFill rotWithShape="1">
          <a:blip r:embed="rId6">
            <a:alphaModFix/>
          </a:blip>
          <a:srcRect b="23140" l="25683" r="22028" t="14970"/>
          <a:stretch/>
        </p:blipFill>
        <p:spPr>
          <a:xfrm>
            <a:off x="6519400" y="4359100"/>
            <a:ext cx="750173" cy="614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0" st="0"/>
                                            </p:txEl>
                                          </p:spTgt>
                                        </p:tgtEl>
                                        <p:attrNameLst>
                                          <p:attrName>style.visibility</p:attrName>
                                        </p:attrNameLst>
                                      </p:cBhvr>
                                      <p:to>
                                        <p:strVal val="visible"/>
                                      </p:to>
                                    </p:set>
                                    <p:animEffect filter="fade" transition="in">
                                      <p:cBhvr>
                                        <p:cTn dur="1000"/>
                                        <p:tgtEl>
                                          <p:spTgt spid="7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1" st="1"/>
                                            </p:txEl>
                                          </p:spTgt>
                                        </p:tgtEl>
                                        <p:attrNameLst>
                                          <p:attrName>style.visibility</p:attrName>
                                        </p:attrNameLst>
                                      </p:cBhvr>
                                      <p:to>
                                        <p:strVal val="visible"/>
                                      </p:to>
                                    </p:set>
                                    <p:animEffect filter="fade" transition="in">
                                      <p:cBhvr>
                                        <p:cTn dur="1000"/>
                                        <p:tgtEl>
                                          <p:spTgt spid="7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2" st="2"/>
                                            </p:txEl>
                                          </p:spTgt>
                                        </p:tgtEl>
                                        <p:attrNameLst>
                                          <p:attrName>style.visibility</p:attrName>
                                        </p:attrNameLst>
                                      </p:cBhvr>
                                      <p:to>
                                        <p:strVal val="visible"/>
                                      </p:to>
                                    </p:set>
                                    <p:animEffect filter="fade" transition="in">
                                      <p:cBhvr>
                                        <p:cTn dur="1000"/>
                                        <p:tgtEl>
                                          <p:spTgt spid="7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3" st="3"/>
                                            </p:txEl>
                                          </p:spTgt>
                                        </p:tgtEl>
                                        <p:attrNameLst>
                                          <p:attrName>style.visibility</p:attrName>
                                        </p:attrNameLst>
                                      </p:cBhvr>
                                      <p:to>
                                        <p:strVal val="visible"/>
                                      </p:to>
                                    </p:set>
                                    <p:animEffect filter="fade" transition="in">
                                      <p:cBhvr>
                                        <p:cTn dur="1000"/>
                                        <p:tgtEl>
                                          <p:spTgt spid="7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4" st="4"/>
                                            </p:txEl>
                                          </p:spTgt>
                                        </p:tgtEl>
                                        <p:attrNameLst>
                                          <p:attrName>style.visibility</p:attrName>
                                        </p:attrNameLst>
                                      </p:cBhvr>
                                      <p:to>
                                        <p:strVal val="visible"/>
                                      </p:to>
                                    </p:set>
                                    <p:animEffect filter="fade" transition="in">
                                      <p:cBhvr>
                                        <p:cTn dur="1000"/>
                                        <p:tgtEl>
                                          <p:spTgt spid="7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5" st="5"/>
                                            </p:txEl>
                                          </p:spTgt>
                                        </p:tgtEl>
                                        <p:attrNameLst>
                                          <p:attrName>style.visibility</p:attrName>
                                        </p:attrNameLst>
                                      </p:cBhvr>
                                      <p:to>
                                        <p:strVal val="visible"/>
                                      </p:to>
                                    </p:set>
                                    <p:animEffect filter="fade" transition="in">
                                      <p:cBhvr>
                                        <p:cTn dur="1000"/>
                                        <p:tgtEl>
                                          <p:spTgt spid="74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6" st="6"/>
                                            </p:txEl>
                                          </p:spTgt>
                                        </p:tgtEl>
                                        <p:attrNameLst>
                                          <p:attrName>style.visibility</p:attrName>
                                        </p:attrNameLst>
                                      </p:cBhvr>
                                      <p:to>
                                        <p:strVal val="visible"/>
                                      </p:to>
                                    </p:set>
                                    <p:animEffect filter="fade" transition="in">
                                      <p:cBhvr>
                                        <p:cTn dur="1000"/>
                                        <p:tgtEl>
                                          <p:spTgt spid="74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7" st="7"/>
                                            </p:txEl>
                                          </p:spTgt>
                                        </p:tgtEl>
                                        <p:attrNameLst>
                                          <p:attrName>style.visibility</p:attrName>
                                        </p:attrNameLst>
                                      </p:cBhvr>
                                      <p:to>
                                        <p:strVal val="visible"/>
                                      </p:to>
                                    </p:set>
                                    <p:animEffect filter="fade" transition="in">
                                      <p:cBhvr>
                                        <p:cTn dur="1000"/>
                                        <p:tgtEl>
                                          <p:spTgt spid="74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8" st="8"/>
                                            </p:txEl>
                                          </p:spTgt>
                                        </p:tgtEl>
                                        <p:attrNameLst>
                                          <p:attrName>style.visibility</p:attrName>
                                        </p:attrNameLst>
                                      </p:cBhvr>
                                      <p:to>
                                        <p:strVal val="visible"/>
                                      </p:to>
                                    </p:set>
                                    <p:animEffect filter="fade" transition="in">
                                      <p:cBhvr>
                                        <p:cTn dur="1000"/>
                                        <p:tgtEl>
                                          <p:spTgt spid="74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xEl>
                                              <p:pRg end="9" st="9"/>
                                            </p:txEl>
                                          </p:spTgt>
                                        </p:tgtEl>
                                        <p:attrNameLst>
                                          <p:attrName>style.visibility</p:attrName>
                                        </p:attrNameLst>
                                      </p:cBhvr>
                                      <p:to>
                                        <p:strVal val="visible"/>
                                      </p:to>
                                    </p:set>
                                    <p:animEffect filter="fade" transition="in">
                                      <p:cBhvr>
                                        <p:cTn dur="1000"/>
                                        <p:tgtEl>
                                          <p:spTgt spid="746">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bound Marketing Agency by Slidesgo">
  <a:themeElements>
    <a:clrScheme name="Simple Light">
      <a:dk1>
        <a:srgbClr val="000000"/>
      </a:dk1>
      <a:lt1>
        <a:srgbClr val="E0E7FF"/>
      </a:lt1>
      <a:dk2>
        <a:srgbClr val="595959"/>
      </a:dk2>
      <a:lt2>
        <a:srgbClr val="EEEEEE"/>
      </a:lt2>
      <a:accent1>
        <a:srgbClr val="FFE474"/>
      </a:accent1>
      <a:accent2>
        <a:srgbClr val="00BCCC"/>
      </a:accent2>
      <a:accent3>
        <a:srgbClr val="261BBD"/>
      </a:accent3>
      <a:accent4>
        <a:srgbClr val="F03A73"/>
      </a:accent4>
      <a:accent5>
        <a:srgbClr val="120D5E"/>
      </a:accent5>
      <a:accent6>
        <a:srgbClr val="BAC2E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oderigo template">
  <a:themeElements>
    <a:clrScheme name="Custom 347">
      <a:dk1>
        <a:srgbClr val="000000"/>
      </a:dk1>
      <a:lt1>
        <a:srgbClr val="FFFFFF"/>
      </a:lt1>
      <a:dk2>
        <a:srgbClr val="666666"/>
      </a:dk2>
      <a:lt2>
        <a:srgbClr val="CCCCCC"/>
      </a:lt2>
      <a:accent1>
        <a:srgbClr val="A5B0FE"/>
      </a:accent1>
      <a:accent2>
        <a:srgbClr val="8184D9"/>
      </a:accent2>
      <a:accent3>
        <a:srgbClr val="6463BD"/>
      </a:accent3>
      <a:accent4>
        <a:srgbClr val="4F4A9E"/>
      </a:accent4>
      <a:accent5>
        <a:srgbClr val="212121"/>
      </a:accent5>
      <a:accent6>
        <a:srgbClr val="FFA500"/>
      </a:accent6>
      <a:hlink>
        <a:srgbClr val="6463B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