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sldIdLst>
    <p:sldId id="256" r:id="rId2"/>
    <p:sldId id="257" r:id="rId3"/>
    <p:sldId id="258" r:id="rId4"/>
    <p:sldId id="259" r:id="rId5"/>
    <p:sldId id="260" r:id="rId6"/>
    <p:sldId id="261" r:id="rId7"/>
    <p:sldId id="262" r:id="rId8"/>
    <p:sldId id="265" r:id="rId9"/>
    <p:sldId id="264"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13DBB-DA89-FF49-A6FC-5E6D2AF966CC}" v="83" dt="2022-09-01T18:44:58.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4"/>
    <p:restoredTop sz="94648"/>
  </p:normalViewPr>
  <p:slideViewPr>
    <p:cSldViewPr snapToGrid="0" snapToObjects="1">
      <p:cViewPr varScale="1">
        <p:scale>
          <a:sx n="103" d="100"/>
          <a:sy n="103"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0E067-31F6-4A27-B97B-1DA7F015A8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F9C855-FFE6-42D4-AC51-297C30935AB5}">
      <dgm:prSet custT="1"/>
      <dgm:spPr/>
      <dgm:t>
        <a:bodyPr/>
        <a:lstStyle/>
        <a:p>
          <a:pPr>
            <a:lnSpc>
              <a:spcPct val="100000"/>
            </a:lnSpc>
          </a:pPr>
          <a:r>
            <a:rPr lang="en-US" sz="1800" dirty="0"/>
            <a:t>-</a:t>
          </a:r>
          <a:r>
            <a:rPr lang="en-US" sz="2400" dirty="0"/>
            <a:t>It has a large monthly calendar to record assignments and things.</a:t>
          </a:r>
        </a:p>
      </dgm:t>
    </dgm:pt>
    <dgm:pt modelId="{D21CA6F9-0265-4C41-BA36-8A86116EBD74}" type="parTrans" cxnId="{E7A51B88-AE19-4044-B940-48D691E71EC7}">
      <dgm:prSet/>
      <dgm:spPr/>
      <dgm:t>
        <a:bodyPr/>
        <a:lstStyle/>
        <a:p>
          <a:endParaRPr lang="en-US"/>
        </a:p>
      </dgm:t>
    </dgm:pt>
    <dgm:pt modelId="{359DA20C-F07E-481F-A0C9-794639BBED77}" type="sibTrans" cxnId="{E7A51B88-AE19-4044-B940-48D691E71EC7}">
      <dgm:prSet/>
      <dgm:spPr/>
      <dgm:t>
        <a:bodyPr/>
        <a:lstStyle/>
        <a:p>
          <a:endParaRPr lang="en-US"/>
        </a:p>
      </dgm:t>
    </dgm:pt>
    <dgm:pt modelId="{F3C6B0AF-D6A0-4E3F-A5C7-C268B5FAB009}">
      <dgm:prSet/>
      <dgm:spPr/>
      <dgm:t>
        <a:bodyPr/>
        <a:lstStyle/>
        <a:p>
          <a:pPr>
            <a:lnSpc>
              <a:spcPct val="100000"/>
            </a:lnSpc>
          </a:pPr>
          <a:r>
            <a:rPr lang="en-US" dirty="0"/>
            <a:t>It is lined to keep your record clear and organized. </a:t>
          </a:r>
        </a:p>
      </dgm:t>
    </dgm:pt>
    <dgm:pt modelId="{D8A5FADA-C0AF-48C2-A8B3-BB28AE22C816}" type="parTrans" cxnId="{93298013-D9EA-4333-A951-9DD45C809F7B}">
      <dgm:prSet/>
      <dgm:spPr/>
      <dgm:t>
        <a:bodyPr/>
        <a:lstStyle/>
        <a:p>
          <a:endParaRPr lang="en-US"/>
        </a:p>
      </dgm:t>
    </dgm:pt>
    <dgm:pt modelId="{C2064E1C-19E5-47E9-B4E2-ADE895A9CEB1}" type="sibTrans" cxnId="{93298013-D9EA-4333-A951-9DD45C809F7B}">
      <dgm:prSet/>
      <dgm:spPr/>
      <dgm:t>
        <a:bodyPr/>
        <a:lstStyle/>
        <a:p>
          <a:endParaRPr lang="en-US"/>
        </a:p>
      </dgm:t>
    </dgm:pt>
    <dgm:pt modelId="{F2D05505-1A8A-4993-BADD-59F7760660A1}">
      <dgm:prSet/>
      <dgm:spPr/>
      <dgm:t>
        <a:bodyPr/>
        <a:lstStyle/>
        <a:p>
          <a:pPr>
            <a:lnSpc>
              <a:spcPct val="100000"/>
            </a:lnSpc>
          </a:pPr>
          <a:r>
            <a:rPr lang="en-US" dirty="0"/>
            <a:t>It has school info like schedules, holidays, etc. to help you plan</a:t>
          </a:r>
        </a:p>
      </dgm:t>
    </dgm:pt>
    <dgm:pt modelId="{83A499AE-CE39-4695-82CE-432B64CDA13B}" type="parTrans" cxnId="{AEEAC29B-AFA2-4E3F-8D7B-724183527F01}">
      <dgm:prSet/>
      <dgm:spPr/>
      <dgm:t>
        <a:bodyPr/>
        <a:lstStyle/>
        <a:p>
          <a:endParaRPr lang="en-US"/>
        </a:p>
      </dgm:t>
    </dgm:pt>
    <dgm:pt modelId="{8A400ED4-027E-46E6-85D9-7C3A74FB751D}" type="sibTrans" cxnId="{AEEAC29B-AFA2-4E3F-8D7B-724183527F01}">
      <dgm:prSet/>
      <dgm:spPr/>
      <dgm:t>
        <a:bodyPr/>
        <a:lstStyle/>
        <a:p>
          <a:endParaRPr lang="en-US"/>
        </a:p>
      </dgm:t>
    </dgm:pt>
    <dgm:pt modelId="{4FE5DD6F-79B5-46EE-B356-0275280D998D}" type="pres">
      <dgm:prSet presAssocID="{B1F0E067-31F6-4A27-B97B-1DA7F015A828}" presName="root" presStyleCnt="0">
        <dgm:presLayoutVars>
          <dgm:dir/>
          <dgm:resizeHandles val="exact"/>
        </dgm:presLayoutVars>
      </dgm:prSet>
      <dgm:spPr/>
    </dgm:pt>
    <dgm:pt modelId="{DCE87772-CE6A-4427-BCE2-D1737067E656}" type="pres">
      <dgm:prSet presAssocID="{EFF9C855-FFE6-42D4-AC51-297C30935AB5}" presName="compNode" presStyleCnt="0"/>
      <dgm:spPr/>
    </dgm:pt>
    <dgm:pt modelId="{90145552-D297-42EC-B8E7-9677681984A3}" type="pres">
      <dgm:prSet presAssocID="{EFF9C855-FFE6-42D4-AC51-297C30935AB5}" presName="bgRect" presStyleLbl="bgShp" presStyleIdx="0" presStyleCnt="3"/>
      <dgm:spPr/>
    </dgm:pt>
    <dgm:pt modelId="{87E57F97-2A30-4515-8342-0AE1CB6F4B3C}" type="pres">
      <dgm:prSet presAssocID="{EFF9C855-FFE6-42D4-AC51-297C30935A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7B445E9D-DC3D-4D66-9765-22B68CAD4EEB}" type="pres">
      <dgm:prSet presAssocID="{EFF9C855-FFE6-42D4-AC51-297C30935AB5}" presName="spaceRect" presStyleCnt="0"/>
      <dgm:spPr/>
    </dgm:pt>
    <dgm:pt modelId="{8C3372A8-587B-4A33-9827-000C05CA44AC}" type="pres">
      <dgm:prSet presAssocID="{EFF9C855-FFE6-42D4-AC51-297C30935AB5}" presName="parTx" presStyleLbl="revTx" presStyleIdx="0" presStyleCnt="3">
        <dgm:presLayoutVars>
          <dgm:chMax val="0"/>
          <dgm:chPref val="0"/>
        </dgm:presLayoutVars>
      </dgm:prSet>
      <dgm:spPr/>
    </dgm:pt>
    <dgm:pt modelId="{66D88585-58B8-4FCA-8351-A716FD5828E8}" type="pres">
      <dgm:prSet presAssocID="{359DA20C-F07E-481F-A0C9-794639BBED77}" presName="sibTrans" presStyleCnt="0"/>
      <dgm:spPr/>
    </dgm:pt>
    <dgm:pt modelId="{9D100CE1-B7D6-4DC8-9B62-B89573766534}" type="pres">
      <dgm:prSet presAssocID="{F3C6B0AF-D6A0-4E3F-A5C7-C268B5FAB009}" presName="compNode" presStyleCnt="0"/>
      <dgm:spPr/>
    </dgm:pt>
    <dgm:pt modelId="{16DCA156-1D93-43F9-9040-36176928C946}" type="pres">
      <dgm:prSet presAssocID="{F3C6B0AF-D6A0-4E3F-A5C7-C268B5FAB009}" presName="bgRect" presStyleLbl="bgShp" presStyleIdx="1" presStyleCnt="3"/>
      <dgm:spPr/>
    </dgm:pt>
    <dgm:pt modelId="{5D19FAA3-DBE0-43D0-8E39-427BC6CE11AF}" type="pres">
      <dgm:prSet presAssocID="{F3C6B0AF-D6A0-4E3F-A5C7-C268B5FAB0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09655153-F630-4D06-A86E-459773CCF354}" type="pres">
      <dgm:prSet presAssocID="{F3C6B0AF-D6A0-4E3F-A5C7-C268B5FAB009}" presName="spaceRect" presStyleCnt="0"/>
      <dgm:spPr/>
    </dgm:pt>
    <dgm:pt modelId="{5B7DBDED-61BF-4283-A802-318BCC19B299}" type="pres">
      <dgm:prSet presAssocID="{F3C6B0AF-D6A0-4E3F-A5C7-C268B5FAB009}" presName="parTx" presStyleLbl="revTx" presStyleIdx="1" presStyleCnt="3">
        <dgm:presLayoutVars>
          <dgm:chMax val="0"/>
          <dgm:chPref val="0"/>
        </dgm:presLayoutVars>
      </dgm:prSet>
      <dgm:spPr/>
    </dgm:pt>
    <dgm:pt modelId="{BA73ECAB-CE17-4BC5-AC8F-F25CF4E86286}" type="pres">
      <dgm:prSet presAssocID="{C2064E1C-19E5-47E9-B4E2-ADE895A9CEB1}" presName="sibTrans" presStyleCnt="0"/>
      <dgm:spPr/>
    </dgm:pt>
    <dgm:pt modelId="{172F4E26-D3BF-4277-8056-DE916DD11EA6}" type="pres">
      <dgm:prSet presAssocID="{F2D05505-1A8A-4993-BADD-59F7760660A1}" presName="compNode" presStyleCnt="0"/>
      <dgm:spPr/>
    </dgm:pt>
    <dgm:pt modelId="{A4B63602-5C37-4C53-A87C-84AF6B1771D3}" type="pres">
      <dgm:prSet presAssocID="{F2D05505-1A8A-4993-BADD-59F7760660A1}" presName="bgRect" presStyleLbl="bgShp" presStyleIdx="2" presStyleCnt="3"/>
      <dgm:spPr/>
    </dgm:pt>
    <dgm:pt modelId="{DAB47469-E73D-4C44-B8DD-7C386D565852}" type="pres">
      <dgm:prSet presAssocID="{F2D05505-1A8A-4993-BADD-59F7760660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thly calendar"/>
        </a:ext>
      </dgm:extLst>
    </dgm:pt>
    <dgm:pt modelId="{370E1198-5251-45A3-8E1C-B607AE0E6B18}" type="pres">
      <dgm:prSet presAssocID="{F2D05505-1A8A-4993-BADD-59F7760660A1}" presName="spaceRect" presStyleCnt="0"/>
      <dgm:spPr/>
    </dgm:pt>
    <dgm:pt modelId="{F42D5BBF-AE01-463B-B68B-8D7077D3A33D}" type="pres">
      <dgm:prSet presAssocID="{F2D05505-1A8A-4993-BADD-59F7760660A1}" presName="parTx" presStyleLbl="revTx" presStyleIdx="2" presStyleCnt="3">
        <dgm:presLayoutVars>
          <dgm:chMax val="0"/>
          <dgm:chPref val="0"/>
        </dgm:presLayoutVars>
      </dgm:prSet>
      <dgm:spPr/>
    </dgm:pt>
  </dgm:ptLst>
  <dgm:cxnLst>
    <dgm:cxn modelId="{D719BF00-46FE-B648-93A3-88E50B8249CB}" type="presOf" srcId="{EFF9C855-FFE6-42D4-AC51-297C30935AB5}" destId="{8C3372A8-587B-4A33-9827-000C05CA44AC}" srcOrd="0" destOrd="0" presId="urn:microsoft.com/office/officeart/2018/2/layout/IconVerticalSolidList"/>
    <dgm:cxn modelId="{93298013-D9EA-4333-A951-9DD45C809F7B}" srcId="{B1F0E067-31F6-4A27-B97B-1DA7F015A828}" destId="{F3C6B0AF-D6A0-4E3F-A5C7-C268B5FAB009}" srcOrd="1" destOrd="0" parTransId="{D8A5FADA-C0AF-48C2-A8B3-BB28AE22C816}" sibTransId="{C2064E1C-19E5-47E9-B4E2-ADE895A9CEB1}"/>
    <dgm:cxn modelId="{B6B5AA56-DBA8-844C-B4DF-DF71E7443BC2}" type="presOf" srcId="{B1F0E067-31F6-4A27-B97B-1DA7F015A828}" destId="{4FE5DD6F-79B5-46EE-B356-0275280D998D}" srcOrd="0" destOrd="0" presId="urn:microsoft.com/office/officeart/2018/2/layout/IconVerticalSolidList"/>
    <dgm:cxn modelId="{5E111980-CAC4-B74C-83DA-08D802B655B4}" type="presOf" srcId="{F2D05505-1A8A-4993-BADD-59F7760660A1}" destId="{F42D5BBF-AE01-463B-B68B-8D7077D3A33D}" srcOrd="0" destOrd="0" presId="urn:microsoft.com/office/officeart/2018/2/layout/IconVerticalSolidList"/>
    <dgm:cxn modelId="{E7A51B88-AE19-4044-B940-48D691E71EC7}" srcId="{B1F0E067-31F6-4A27-B97B-1DA7F015A828}" destId="{EFF9C855-FFE6-42D4-AC51-297C30935AB5}" srcOrd="0" destOrd="0" parTransId="{D21CA6F9-0265-4C41-BA36-8A86116EBD74}" sibTransId="{359DA20C-F07E-481F-A0C9-794639BBED77}"/>
    <dgm:cxn modelId="{AEEAC29B-AFA2-4E3F-8D7B-724183527F01}" srcId="{B1F0E067-31F6-4A27-B97B-1DA7F015A828}" destId="{F2D05505-1A8A-4993-BADD-59F7760660A1}" srcOrd="2" destOrd="0" parTransId="{83A499AE-CE39-4695-82CE-432B64CDA13B}" sibTransId="{8A400ED4-027E-46E6-85D9-7C3A74FB751D}"/>
    <dgm:cxn modelId="{EFD4FBEC-2BB5-9E4B-9C04-CB930BEAA7F9}" type="presOf" srcId="{F3C6B0AF-D6A0-4E3F-A5C7-C268B5FAB009}" destId="{5B7DBDED-61BF-4283-A802-318BCC19B299}" srcOrd="0" destOrd="0" presId="urn:microsoft.com/office/officeart/2018/2/layout/IconVerticalSolidList"/>
    <dgm:cxn modelId="{4C06BE44-861D-8C48-8D2C-C0500A898310}" type="presParOf" srcId="{4FE5DD6F-79B5-46EE-B356-0275280D998D}" destId="{DCE87772-CE6A-4427-BCE2-D1737067E656}" srcOrd="0" destOrd="0" presId="urn:microsoft.com/office/officeart/2018/2/layout/IconVerticalSolidList"/>
    <dgm:cxn modelId="{0A2BAC73-4B7D-3149-9195-8BBC12842795}" type="presParOf" srcId="{DCE87772-CE6A-4427-BCE2-D1737067E656}" destId="{90145552-D297-42EC-B8E7-9677681984A3}" srcOrd="0" destOrd="0" presId="urn:microsoft.com/office/officeart/2018/2/layout/IconVerticalSolidList"/>
    <dgm:cxn modelId="{F3CA8586-A98D-7949-BC36-BCE199C4DECE}" type="presParOf" srcId="{DCE87772-CE6A-4427-BCE2-D1737067E656}" destId="{87E57F97-2A30-4515-8342-0AE1CB6F4B3C}" srcOrd="1" destOrd="0" presId="urn:microsoft.com/office/officeart/2018/2/layout/IconVerticalSolidList"/>
    <dgm:cxn modelId="{33355E2C-444A-0E4D-8DA6-005E5364BBAA}" type="presParOf" srcId="{DCE87772-CE6A-4427-BCE2-D1737067E656}" destId="{7B445E9D-DC3D-4D66-9765-22B68CAD4EEB}" srcOrd="2" destOrd="0" presId="urn:microsoft.com/office/officeart/2018/2/layout/IconVerticalSolidList"/>
    <dgm:cxn modelId="{2001D371-8648-CE4A-B4AA-B4EF3D08D5AF}" type="presParOf" srcId="{DCE87772-CE6A-4427-BCE2-D1737067E656}" destId="{8C3372A8-587B-4A33-9827-000C05CA44AC}" srcOrd="3" destOrd="0" presId="urn:microsoft.com/office/officeart/2018/2/layout/IconVerticalSolidList"/>
    <dgm:cxn modelId="{E41E79F3-1AE7-E640-B8D7-250779337F11}" type="presParOf" srcId="{4FE5DD6F-79B5-46EE-B356-0275280D998D}" destId="{66D88585-58B8-4FCA-8351-A716FD5828E8}" srcOrd="1" destOrd="0" presId="urn:microsoft.com/office/officeart/2018/2/layout/IconVerticalSolidList"/>
    <dgm:cxn modelId="{56CC4DAE-4D5E-AB4E-B8EB-4B295592C800}" type="presParOf" srcId="{4FE5DD6F-79B5-46EE-B356-0275280D998D}" destId="{9D100CE1-B7D6-4DC8-9B62-B89573766534}" srcOrd="2" destOrd="0" presId="urn:microsoft.com/office/officeart/2018/2/layout/IconVerticalSolidList"/>
    <dgm:cxn modelId="{33D2EEA4-0EB3-294B-A81D-D770622BE03D}" type="presParOf" srcId="{9D100CE1-B7D6-4DC8-9B62-B89573766534}" destId="{16DCA156-1D93-43F9-9040-36176928C946}" srcOrd="0" destOrd="0" presId="urn:microsoft.com/office/officeart/2018/2/layout/IconVerticalSolidList"/>
    <dgm:cxn modelId="{EC6D9D2B-4306-E44F-B10A-3A4BCBC740F6}" type="presParOf" srcId="{9D100CE1-B7D6-4DC8-9B62-B89573766534}" destId="{5D19FAA3-DBE0-43D0-8E39-427BC6CE11AF}" srcOrd="1" destOrd="0" presId="urn:microsoft.com/office/officeart/2018/2/layout/IconVerticalSolidList"/>
    <dgm:cxn modelId="{FC7F8E67-3A38-D64F-A83A-8EBFEDD4A38E}" type="presParOf" srcId="{9D100CE1-B7D6-4DC8-9B62-B89573766534}" destId="{09655153-F630-4D06-A86E-459773CCF354}" srcOrd="2" destOrd="0" presId="urn:microsoft.com/office/officeart/2018/2/layout/IconVerticalSolidList"/>
    <dgm:cxn modelId="{8518466C-9DB5-E642-98B2-52BAF4098342}" type="presParOf" srcId="{9D100CE1-B7D6-4DC8-9B62-B89573766534}" destId="{5B7DBDED-61BF-4283-A802-318BCC19B299}" srcOrd="3" destOrd="0" presId="urn:microsoft.com/office/officeart/2018/2/layout/IconVerticalSolidList"/>
    <dgm:cxn modelId="{02A1CE20-0803-F74B-860B-66EAC8A56BE3}" type="presParOf" srcId="{4FE5DD6F-79B5-46EE-B356-0275280D998D}" destId="{BA73ECAB-CE17-4BC5-AC8F-F25CF4E86286}" srcOrd="3" destOrd="0" presId="urn:microsoft.com/office/officeart/2018/2/layout/IconVerticalSolidList"/>
    <dgm:cxn modelId="{7584D2C0-4C13-E845-9C9E-3CE18EC52E9B}" type="presParOf" srcId="{4FE5DD6F-79B5-46EE-B356-0275280D998D}" destId="{172F4E26-D3BF-4277-8056-DE916DD11EA6}" srcOrd="4" destOrd="0" presId="urn:microsoft.com/office/officeart/2018/2/layout/IconVerticalSolidList"/>
    <dgm:cxn modelId="{1100839A-C88C-6B4D-A4CA-FE7D7B513177}" type="presParOf" srcId="{172F4E26-D3BF-4277-8056-DE916DD11EA6}" destId="{A4B63602-5C37-4C53-A87C-84AF6B1771D3}" srcOrd="0" destOrd="0" presId="urn:microsoft.com/office/officeart/2018/2/layout/IconVerticalSolidList"/>
    <dgm:cxn modelId="{748AB655-AC93-324C-AA8A-798643D83B2E}" type="presParOf" srcId="{172F4E26-D3BF-4277-8056-DE916DD11EA6}" destId="{DAB47469-E73D-4C44-B8DD-7C386D565852}" srcOrd="1" destOrd="0" presId="urn:microsoft.com/office/officeart/2018/2/layout/IconVerticalSolidList"/>
    <dgm:cxn modelId="{C0BEF0EF-A43C-C848-8ED7-9F7ECC1B7AB0}" type="presParOf" srcId="{172F4E26-D3BF-4277-8056-DE916DD11EA6}" destId="{370E1198-5251-45A3-8E1C-B607AE0E6B18}" srcOrd="2" destOrd="0" presId="urn:microsoft.com/office/officeart/2018/2/layout/IconVerticalSolidList"/>
    <dgm:cxn modelId="{98E3C6E6-DC21-0442-B721-D322D093909E}" type="presParOf" srcId="{172F4E26-D3BF-4277-8056-DE916DD11EA6}" destId="{F42D5BBF-AE01-463B-B68B-8D7077D3A3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45552-D297-42EC-B8E7-9677681984A3}">
      <dsp:nvSpPr>
        <dsp:cNvPr id="0" name=""/>
        <dsp:cNvSpPr/>
      </dsp:nvSpPr>
      <dsp:spPr>
        <a:xfrm>
          <a:off x="0" y="651"/>
          <a:ext cx="5333999" cy="15236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57F97-2A30-4515-8342-0AE1CB6F4B3C}">
      <dsp:nvSpPr>
        <dsp:cNvPr id="0" name=""/>
        <dsp:cNvSpPr/>
      </dsp:nvSpPr>
      <dsp:spPr>
        <a:xfrm>
          <a:off x="460897" y="343467"/>
          <a:ext cx="837995" cy="837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372A8-587B-4A33-9827-000C05CA44AC}">
      <dsp:nvSpPr>
        <dsp:cNvPr id="0" name=""/>
        <dsp:cNvSpPr/>
      </dsp:nvSpPr>
      <dsp:spPr>
        <a:xfrm>
          <a:off x="1759790" y="651"/>
          <a:ext cx="3574208"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anchor="ctr" anchorCtr="0">
          <a:noAutofit/>
        </a:bodyPr>
        <a:lstStyle/>
        <a:p>
          <a:pPr marL="0" lvl="0" indent="0" algn="l" defTabSz="800100">
            <a:lnSpc>
              <a:spcPct val="100000"/>
            </a:lnSpc>
            <a:spcBef>
              <a:spcPct val="0"/>
            </a:spcBef>
            <a:spcAft>
              <a:spcPct val="35000"/>
            </a:spcAft>
            <a:buNone/>
          </a:pPr>
          <a:r>
            <a:rPr lang="en-US" sz="1800" kern="1200" dirty="0"/>
            <a:t>-</a:t>
          </a:r>
          <a:r>
            <a:rPr lang="en-US" sz="2400" kern="1200" dirty="0"/>
            <a:t>It has a large monthly calendar to record assignments and things.</a:t>
          </a:r>
        </a:p>
      </dsp:txBody>
      <dsp:txXfrm>
        <a:off x="1759790" y="651"/>
        <a:ext cx="3574208" cy="1523627"/>
      </dsp:txXfrm>
    </dsp:sp>
    <dsp:sp modelId="{16DCA156-1D93-43F9-9040-36176928C946}">
      <dsp:nvSpPr>
        <dsp:cNvPr id="0" name=""/>
        <dsp:cNvSpPr/>
      </dsp:nvSpPr>
      <dsp:spPr>
        <a:xfrm>
          <a:off x="0" y="1905186"/>
          <a:ext cx="5333999" cy="15236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9FAA3-DBE0-43D0-8E39-427BC6CE11AF}">
      <dsp:nvSpPr>
        <dsp:cNvPr id="0" name=""/>
        <dsp:cNvSpPr/>
      </dsp:nvSpPr>
      <dsp:spPr>
        <a:xfrm>
          <a:off x="460897" y="2248002"/>
          <a:ext cx="837995" cy="837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DBDED-61BF-4283-A802-318BCC19B299}">
      <dsp:nvSpPr>
        <dsp:cNvPr id="0" name=""/>
        <dsp:cNvSpPr/>
      </dsp:nvSpPr>
      <dsp:spPr>
        <a:xfrm>
          <a:off x="1759790" y="1905186"/>
          <a:ext cx="3574208"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anchor="ctr" anchorCtr="0">
          <a:noAutofit/>
        </a:bodyPr>
        <a:lstStyle/>
        <a:p>
          <a:pPr marL="0" lvl="0" indent="0" algn="l" defTabSz="1111250">
            <a:lnSpc>
              <a:spcPct val="100000"/>
            </a:lnSpc>
            <a:spcBef>
              <a:spcPct val="0"/>
            </a:spcBef>
            <a:spcAft>
              <a:spcPct val="35000"/>
            </a:spcAft>
            <a:buNone/>
          </a:pPr>
          <a:r>
            <a:rPr lang="en-US" sz="2500" kern="1200" dirty="0"/>
            <a:t>It is lined to keep your record clear and organized. </a:t>
          </a:r>
        </a:p>
      </dsp:txBody>
      <dsp:txXfrm>
        <a:off x="1759790" y="1905186"/>
        <a:ext cx="3574208" cy="1523627"/>
      </dsp:txXfrm>
    </dsp:sp>
    <dsp:sp modelId="{A4B63602-5C37-4C53-A87C-84AF6B1771D3}">
      <dsp:nvSpPr>
        <dsp:cNvPr id="0" name=""/>
        <dsp:cNvSpPr/>
      </dsp:nvSpPr>
      <dsp:spPr>
        <a:xfrm>
          <a:off x="0" y="3809720"/>
          <a:ext cx="5333999" cy="15236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B47469-E73D-4C44-B8DD-7C386D565852}">
      <dsp:nvSpPr>
        <dsp:cNvPr id="0" name=""/>
        <dsp:cNvSpPr/>
      </dsp:nvSpPr>
      <dsp:spPr>
        <a:xfrm>
          <a:off x="460897" y="4152537"/>
          <a:ext cx="837995" cy="837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D5BBF-AE01-463B-B68B-8D7077D3A33D}">
      <dsp:nvSpPr>
        <dsp:cNvPr id="0" name=""/>
        <dsp:cNvSpPr/>
      </dsp:nvSpPr>
      <dsp:spPr>
        <a:xfrm>
          <a:off x="1759790" y="3809720"/>
          <a:ext cx="3574208"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anchor="ctr" anchorCtr="0">
          <a:noAutofit/>
        </a:bodyPr>
        <a:lstStyle/>
        <a:p>
          <a:pPr marL="0" lvl="0" indent="0" algn="l" defTabSz="1111250">
            <a:lnSpc>
              <a:spcPct val="100000"/>
            </a:lnSpc>
            <a:spcBef>
              <a:spcPct val="0"/>
            </a:spcBef>
            <a:spcAft>
              <a:spcPct val="35000"/>
            </a:spcAft>
            <a:buNone/>
          </a:pPr>
          <a:r>
            <a:rPr lang="en-US" sz="2500" kern="1200" dirty="0"/>
            <a:t>It has school info like schedules, holidays, etc. to help you plan</a:t>
          </a:r>
        </a:p>
      </dsp:txBody>
      <dsp:txXfrm>
        <a:off x="1759790" y="3809720"/>
        <a:ext cx="3574208" cy="1523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09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094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92232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9754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30737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0162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74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5771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316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8501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9/26/23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4991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9/26/23</a:t>
            </a:fld>
            <a:endParaRPr lang="en-US"/>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86150176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8F1A8-8A0C-ECE4-8D64-2BEC54815955}"/>
              </a:ext>
            </a:extLst>
          </p:cNvPr>
          <p:cNvSpPr>
            <a:spLocks noGrp="1"/>
          </p:cNvSpPr>
          <p:nvPr>
            <p:ph type="ctrTitle"/>
          </p:nvPr>
        </p:nvSpPr>
        <p:spPr>
          <a:xfrm>
            <a:off x="914400" y="1147481"/>
            <a:ext cx="4244341" cy="2532980"/>
          </a:xfrm>
        </p:spPr>
        <p:txBody>
          <a:bodyPr>
            <a:normAutofit/>
          </a:bodyPr>
          <a:lstStyle/>
          <a:p>
            <a:pPr algn="ctr"/>
            <a:r>
              <a:rPr lang="en-US"/>
              <a:t>Keeping a Schedule</a:t>
            </a:r>
          </a:p>
        </p:txBody>
      </p:sp>
      <p:sp>
        <p:nvSpPr>
          <p:cNvPr id="3" name="Subtitle 2">
            <a:extLst>
              <a:ext uri="{FF2B5EF4-FFF2-40B4-BE49-F238E27FC236}">
                <a16:creationId xmlns:a16="http://schemas.microsoft.com/office/drawing/2014/main" id="{649978DA-C0B2-B7E5-9943-EC73E1B594A0}"/>
              </a:ext>
            </a:extLst>
          </p:cNvPr>
          <p:cNvSpPr>
            <a:spLocks noGrp="1"/>
          </p:cNvSpPr>
          <p:nvPr>
            <p:ph type="subTitle" idx="1"/>
          </p:nvPr>
        </p:nvSpPr>
        <p:spPr>
          <a:xfrm>
            <a:off x="1386840" y="4283220"/>
            <a:ext cx="3299460" cy="1487117"/>
          </a:xfrm>
        </p:spPr>
        <p:txBody>
          <a:bodyPr>
            <a:normAutofit/>
          </a:bodyPr>
          <a:lstStyle/>
          <a:p>
            <a:pPr algn="ctr"/>
            <a:r>
              <a:rPr lang="en-US"/>
              <a:t>&amp; why you really want to do it.</a:t>
            </a:r>
          </a:p>
        </p:txBody>
      </p:sp>
      <p:pic>
        <p:nvPicPr>
          <p:cNvPr id="19" name="Picture 3">
            <a:extLst>
              <a:ext uri="{FF2B5EF4-FFF2-40B4-BE49-F238E27FC236}">
                <a16:creationId xmlns:a16="http://schemas.microsoft.com/office/drawing/2014/main" id="{0014B861-A4C2-7C1B-6046-ABFE71E43080}"/>
              </a:ext>
            </a:extLst>
          </p:cNvPr>
          <p:cNvPicPr>
            <a:picLocks noChangeAspect="1"/>
          </p:cNvPicPr>
          <p:nvPr/>
        </p:nvPicPr>
        <p:blipFill rotWithShape="1">
          <a:blip r:embed="rId2"/>
          <a:srcRect l="13467" r="19782"/>
          <a:stretch/>
        </p:blipFill>
        <p:spPr>
          <a:xfrm>
            <a:off x="5979412" y="756110"/>
            <a:ext cx="5360306" cy="5360306"/>
          </a:xfrm>
          <a:custGeom>
            <a:avLst/>
            <a:gdLst/>
            <a:ahLst/>
            <a:cxnLst/>
            <a:rect l="l" t="t" r="r" b="b"/>
            <a:pathLst>
              <a:path w="5360306" h="5360306">
                <a:moveTo>
                  <a:pt x="2680153" y="0"/>
                </a:moveTo>
                <a:cubicBezTo>
                  <a:pt x="4160361" y="0"/>
                  <a:pt x="5360306" y="1199945"/>
                  <a:pt x="5360306" y="2680153"/>
                </a:cubicBezTo>
                <a:cubicBezTo>
                  <a:pt x="5360306" y="4160361"/>
                  <a:pt x="4160361" y="5360306"/>
                  <a:pt x="2680153" y="5360306"/>
                </a:cubicBezTo>
                <a:cubicBezTo>
                  <a:pt x="1199945" y="5360306"/>
                  <a:pt x="0" y="4160361"/>
                  <a:pt x="0" y="2680153"/>
                </a:cubicBezTo>
                <a:cubicBezTo>
                  <a:pt x="0" y="1199945"/>
                  <a:pt x="1199945" y="0"/>
                  <a:pt x="2680153" y="0"/>
                </a:cubicBezTo>
                <a:close/>
              </a:path>
            </a:pathLst>
          </a:custGeom>
        </p:spPr>
      </p:pic>
      <p:cxnSp>
        <p:nvCxnSpPr>
          <p:cNvPr id="26" name="Straight Connector 25">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0367089D-960D-4A84-8D96-E7C43B7A5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83972-400F-4E4F-F665-75F8AC2513E3}"/>
              </a:ext>
            </a:extLst>
          </p:cNvPr>
          <p:cNvSpPr>
            <a:spLocks noGrp="1"/>
          </p:cNvSpPr>
          <p:nvPr>
            <p:ph type="title"/>
          </p:nvPr>
        </p:nvSpPr>
        <p:spPr>
          <a:xfrm>
            <a:off x="1524000" y="1524000"/>
            <a:ext cx="4572000" cy="2581369"/>
          </a:xfrm>
        </p:spPr>
        <p:txBody>
          <a:bodyPr vert="horz" lIns="91440" tIns="45720" rIns="91440" bIns="45720" rtlCol="0" anchor="t">
            <a:normAutofit/>
          </a:bodyPr>
          <a:lstStyle/>
          <a:p>
            <a:r>
              <a:rPr lang="en-US"/>
              <a:t>Not Planning Leads to Stress, Exhaustion and Anxiety … Not fun!</a:t>
            </a:r>
          </a:p>
        </p:txBody>
      </p:sp>
      <p:sp>
        <p:nvSpPr>
          <p:cNvPr id="41" name="Oval 40">
            <a:extLst>
              <a:ext uri="{FF2B5EF4-FFF2-40B4-BE49-F238E27FC236}">
                <a16:creationId xmlns:a16="http://schemas.microsoft.com/office/drawing/2014/main" id="{DFF51F5D-4685-49E9-A917-F72705071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1776" y="1256820"/>
            <a:ext cx="4336744" cy="43367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45A9C2-7E3A-2DC0-8D29-528A48CBD346}"/>
              </a:ext>
            </a:extLst>
          </p:cNvPr>
          <p:cNvPicPr>
            <a:picLocks noChangeAspect="1"/>
          </p:cNvPicPr>
          <p:nvPr/>
        </p:nvPicPr>
        <p:blipFill>
          <a:blip r:embed="rId2"/>
          <a:stretch>
            <a:fillRect/>
          </a:stretch>
        </p:blipFill>
        <p:spPr>
          <a:xfrm rot="21600000">
            <a:off x="7355316" y="1990165"/>
            <a:ext cx="2877204" cy="2877204"/>
          </a:xfrm>
          <a:prstGeom prst="rect">
            <a:avLst/>
          </a:prstGeom>
        </p:spPr>
      </p:pic>
      <p:cxnSp>
        <p:nvCxnSpPr>
          <p:cNvPr id="48" name="Straight Connector 42">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48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5911B-1E2F-489E-97EF-A15A9299E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19D4F1-CE65-4D74-A168-F27C15F1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ext, container, can&#10;&#10;Description automatically generated">
            <a:extLst>
              <a:ext uri="{FF2B5EF4-FFF2-40B4-BE49-F238E27FC236}">
                <a16:creationId xmlns:a16="http://schemas.microsoft.com/office/drawing/2014/main" id="{D1C94157-53D6-6A67-3C83-F651F6C6E061}"/>
              </a:ext>
            </a:extLst>
          </p:cNvPr>
          <p:cNvPicPr>
            <a:picLocks noGrp="1" noChangeAspect="1"/>
          </p:cNvPicPr>
          <p:nvPr>
            <p:ph type="pic" idx="1"/>
          </p:nvPr>
        </p:nvPicPr>
        <p:blipFill rotWithShape="1">
          <a:blip r:embed="rId2">
            <a:alphaModFix amt="50000"/>
          </a:blip>
          <a:srcRect l="4011" r="7100" b="-1"/>
          <a:stretch/>
        </p:blipFill>
        <p:spPr>
          <a:xfrm>
            <a:off x="20" y="10"/>
            <a:ext cx="6095979" cy="6857990"/>
          </a:xfrm>
          <a:prstGeom prst="rect">
            <a:avLst/>
          </a:prstGeom>
        </p:spPr>
      </p:pic>
      <p:sp>
        <p:nvSpPr>
          <p:cNvPr id="2" name="Title 1">
            <a:extLst>
              <a:ext uri="{FF2B5EF4-FFF2-40B4-BE49-F238E27FC236}">
                <a16:creationId xmlns:a16="http://schemas.microsoft.com/office/drawing/2014/main" id="{69A0D081-B241-AEE3-EC0B-798787B3F8C7}"/>
              </a:ext>
            </a:extLst>
          </p:cNvPr>
          <p:cNvSpPr>
            <a:spLocks noGrp="1"/>
          </p:cNvSpPr>
          <p:nvPr>
            <p:ph type="title"/>
          </p:nvPr>
        </p:nvSpPr>
        <p:spPr>
          <a:xfrm>
            <a:off x="1028700" y="1025718"/>
            <a:ext cx="4057650" cy="4770783"/>
          </a:xfrm>
        </p:spPr>
        <p:txBody>
          <a:bodyPr vert="horz" lIns="91440" tIns="45720" rIns="91440" bIns="45720" rtlCol="0" anchor="ctr">
            <a:normAutofit/>
          </a:bodyPr>
          <a:lstStyle/>
          <a:p>
            <a:pPr algn="ctr"/>
            <a:r>
              <a:rPr lang="en-US">
                <a:solidFill>
                  <a:srgbClr val="FFFFFF"/>
                </a:solidFill>
              </a:rPr>
              <a:t>So we’re going to teach you how to plan!</a:t>
            </a:r>
          </a:p>
        </p:txBody>
      </p:sp>
      <p:sp>
        <p:nvSpPr>
          <p:cNvPr id="4" name="Text Placeholder 3">
            <a:extLst>
              <a:ext uri="{FF2B5EF4-FFF2-40B4-BE49-F238E27FC236}">
                <a16:creationId xmlns:a16="http://schemas.microsoft.com/office/drawing/2014/main" id="{9FFA12D6-9C8B-3677-556B-4939C38E7DCD}"/>
              </a:ext>
            </a:extLst>
          </p:cNvPr>
          <p:cNvSpPr>
            <a:spLocks noGrp="1"/>
          </p:cNvSpPr>
          <p:nvPr>
            <p:ph type="body" sz="half" idx="2"/>
          </p:nvPr>
        </p:nvSpPr>
        <p:spPr>
          <a:xfrm>
            <a:off x="7179972" y="762000"/>
            <a:ext cx="3825025" cy="5334000"/>
          </a:xfrm>
        </p:spPr>
        <p:txBody>
          <a:bodyPr vert="horz" lIns="91440" tIns="45720" rIns="91440" bIns="45720" rtlCol="0" anchor="ctr">
            <a:normAutofit/>
          </a:bodyPr>
          <a:lstStyle/>
          <a:p>
            <a:pPr algn="l"/>
            <a:r>
              <a:rPr lang="en-US" sz="2000"/>
              <a:t>And  we’re going to check in on you and try to help you keep up with your planning so that  you can stay as happy, healthy and on top of things as possible this year! </a:t>
            </a:r>
          </a:p>
        </p:txBody>
      </p:sp>
    </p:spTree>
    <p:extLst>
      <p:ext uri="{BB962C8B-B14F-4D97-AF65-F5344CB8AC3E}">
        <p14:creationId xmlns:p14="http://schemas.microsoft.com/office/powerpoint/2010/main" val="128175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F69E727-9FBD-426F-8146-7962900A2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7A9DDA-5820-45F0-AD3F-126859F42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337" y="762000"/>
            <a:ext cx="5356272" cy="53562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FDDAA-FE8E-A3E8-D157-C94DE4BA8102}"/>
              </a:ext>
            </a:extLst>
          </p:cNvPr>
          <p:cNvSpPr>
            <a:spLocks noGrp="1"/>
          </p:cNvSpPr>
          <p:nvPr>
            <p:ph type="title"/>
          </p:nvPr>
        </p:nvSpPr>
        <p:spPr>
          <a:xfrm>
            <a:off x="1560962" y="2285999"/>
            <a:ext cx="3893023" cy="2286001"/>
          </a:xfrm>
        </p:spPr>
        <p:txBody>
          <a:bodyPr vert="horz" lIns="91440" tIns="45720" rIns="91440" bIns="45720" rtlCol="0" anchor="ctr">
            <a:normAutofit/>
          </a:bodyPr>
          <a:lstStyle/>
          <a:p>
            <a:pPr algn="ctr"/>
            <a:r>
              <a:rPr lang="en-US">
                <a:solidFill>
                  <a:schemeClr val="bg1"/>
                </a:solidFill>
              </a:rPr>
              <a:t>You are a very Busy Person, Yes?</a:t>
            </a:r>
          </a:p>
        </p:txBody>
      </p:sp>
      <p:pic>
        <p:nvPicPr>
          <p:cNvPr id="5" name="Picture 4" descr="A picture containing vector graphics&#10;&#10;Description automatically generated">
            <a:extLst>
              <a:ext uri="{FF2B5EF4-FFF2-40B4-BE49-F238E27FC236}">
                <a16:creationId xmlns:a16="http://schemas.microsoft.com/office/drawing/2014/main" id="{220ADCB4-64E2-F105-4079-6321C1C92A20}"/>
              </a:ext>
            </a:extLst>
          </p:cNvPr>
          <p:cNvPicPr>
            <a:picLocks noChangeAspect="1"/>
          </p:cNvPicPr>
          <p:nvPr/>
        </p:nvPicPr>
        <p:blipFill>
          <a:blip r:embed="rId2"/>
          <a:stretch>
            <a:fillRect/>
          </a:stretch>
        </p:blipFill>
        <p:spPr>
          <a:xfrm>
            <a:off x="7146925" y="1362075"/>
            <a:ext cx="4567214" cy="4567214"/>
          </a:xfrm>
          <a:prstGeom prst="rect">
            <a:avLst/>
          </a:prstGeom>
        </p:spPr>
      </p:pic>
    </p:spTree>
    <p:extLst>
      <p:ext uri="{BB962C8B-B14F-4D97-AF65-F5344CB8AC3E}">
        <p14:creationId xmlns:p14="http://schemas.microsoft.com/office/powerpoint/2010/main" val="17162963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E566-D106-B363-DF33-C261DDE4D3D2}"/>
              </a:ext>
            </a:extLst>
          </p:cNvPr>
          <p:cNvSpPr>
            <a:spLocks noGrp="1"/>
          </p:cNvSpPr>
          <p:nvPr>
            <p:ph type="title"/>
          </p:nvPr>
        </p:nvSpPr>
        <p:spPr>
          <a:xfrm>
            <a:off x="1429566" y="762000"/>
            <a:ext cx="9238434" cy="1141003"/>
          </a:xfrm>
        </p:spPr>
        <p:txBody>
          <a:bodyPr/>
          <a:lstStyle/>
          <a:p>
            <a:pPr algn="ctr"/>
            <a:r>
              <a:rPr lang="en-US"/>
              <a:t>You have a School Life and a Personal Life to balance, and that’s a Lot!</a:t>
            </a:r>
          </a:p>
        </p:txBody>
      </p:sp>
      <p:pic>
        <p:nvPicPr>
          <p:cNvPr id="6" name="Content Placeholder 5">
            <a:extLst>
              <a:ext uri="{FF2B5EF4-FFF2-40B4-BE49-F238E27FC236}">
                <a16:creationId xmlns:a16="http://schemas.microsoft.com/office/drawing/2014/main" id="{0D19B51E-5C70-21FE-8AAC-7C37E15E29B1}"/>
              </a:ext>
            </a:extLst>
          </p:cNvPr>
          <p:cNvPicPr>
            <a:picLocks noGrp="1" noChangeAspect="1"/>
          </p:cNvPicPr>
          <p:nvPr>
            <p:ph sz="half" idx="1"/>
          </p:nvPr>
        </p:nvPicPr>
        <p:blipFill>
          <a:blip r:embed="rId2"/>
          <a:stretch>
            <a:fillRect/>
          </a:stretch>
        </p:blipFill>
        <p:spPr>
          <a:xfrm>
            <a:off x="1698209" y="2135565"/>
            <a:ext cx="4016791" cy="4016791"/>
          </a:xfrm>
        </p:spPr>
      </p:pic>
      <p:pic>
        <p:nvPicPr>
          <p:cNvPr id="8" name="Content Placeholder 7" descr="A picture containing text&#10;&#10;Description automatically generated">
            <a:extLst>
              <a:ext uri="{FF2B5EF4-FFF2-40B4-BE49-F238E27FC236}">
                <a16:creationId xmlns:a16="http://schemas.microsoft.com/office/drawing/2014/main" id="{CC064A12-7160-D92D-1791-4F1C29A0E5CE}"/>
              </a:ext>
            </a:extLst>
          </p:cNvPr>
          <p:cNvPicPr>
            <a:picLocks noGrp="1" noChangeAspect="1"/>
          </p:cNvPicPr>
          <p:nvPr>
            <p:ph sz="half" idx="2"/>
          </p:nvPr>
        </p:nvPicPr>
        <p:blipFill>
          <a:blip r:embed="rId3"/>
          <a:stretch>
            <a:fillRect/>
          </a:stretch>
        </p:blipFill>
        <p:spPr>
          <a:xfrm>
            <a:off x="6315075" y="2010569"/>
            <a:ext cx="4016791" cy="4016791"/>
          </a:xfrm>
        </p:spPr>
      </p:pic>
    </p:spTree>
    <p:extLst>
      <p:ext uri="{BB962C8B-B14F-4D97-AF65-F5344CB8AC3E}">
        <p14:creationId xmlns:p14="http://schemas.microsoft.com/office/powerpoint/2010/main" val="398499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olorful adhesive taps and pen on open notebook">
            <a:extLst>
              <a:ext uri="{FF2B5EF4-FFF2-40B4-BE49-F238E27FC236}">
                <a16:creationId xmlns:a16="http://schemas.microsoft.com/office/drawing/2014/main" id="{198CE224-4D05-FB54-9A17-39DCA1982EBB}"/>
              </a:ext>
            </a:extLst>
          </p:cNvPr>
          <p:cNvPicPr>
            <a:picLocks noChangeAspect="1"/>
          </p:cNvPicPr>
          <p:nvPr/>
        </p:nvPicPr>
        <p:blipFill rotWithShape="1">
          <a:blip r:embed="rId2">
            <a:alphaModFix/>
          </a:blip>
          <a:srcRect t="15749"/>
          <a:stretch/>
        </p:blipFill>
        <p:spPr>
          <a:xfrm>
            <a:off x="20" y="1571"/>
            <a:ext cx="12191980" cy="6856429"/>
          </a:xfrm>
          <a:prstGeom prst="rect">
            <a:avLst/>
          </a:prstGeom>
        </p:spPr>
      </p:pic>
      <p:sp>
        <p:nvSpPr>
          <p:cNvPr id="20" name="Rectangle 19">
            <a:extLst>
              <a:ext uri="{FF2B5EF4-FFF2-40B4-BE49-F238E27FC236}">
                <a16:creationId xmlns:a16="http://schemas.microsoft.com/office/drawing/2014/main" id="{2B9527C7-8076-45D2-8CC2-2AFEE2A3E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7" cy="685643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D0117708-BB6F-4288-9FB3-781858C65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096000" cy="6858000"/>
          </a:xfrm>
          <a:custGeom>
            <a:avLst/>
            <a:gdLst>
              <a:gd name="connsiteX0" fmla="*/ 3048000 w 6096000"/>
              <a:gd name="connsiteY0" fmla="*/ 1114197 h 6858000"/>
              <a:gd name="connsiteX1" fmla="*/ 733197 w 6096000"/>
              <a:gd name="connsiteY1" fmla="*/ 3429000 h 6858000"/>
              <a:gd name="connsiteX2" fmla="*/ 3048000 w 6096000"/>
              <a:gd name="connsiteY2" fmla="*/ 5743803 h 6858000"/>
              <a:gd name="connsiteX3" fmla="*/ 5362803 w 6096000"/>
              <a:gd name="connsiteY3" fmla="*/ 3429000 h 6858000"/>
              <a:gd name="connsiteX4" fmla="*/ 3048000 w 6096000"/>
              <a:gd name="connsiteY4" fmla="*/ 1114197 h 6858000"/>
              <a:gd name="connsiteX5" fmla="*/ 0 w 6096000"/>
              <a:gd name="connsiteY5" fmla="*/ 0 h 6858000"/>
              <a:gd name="connsiteX6" fmla="*/ 6096000 w 6096000"/>
              <a:gd name="connsiteY6" fmla="*/ 0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3048000" y="1114197"/>
                </a:moveTo>
                <a:cubicBezTo>
                  <a:pt x="1769570" y="1114197"/>
                  <a:pt x="733197" y="2150570"/>
                  <a:pt x="733197" y="3429000"/>
                </a:cubicBezTo>
                <a:cubicBezTo>
                  <a:pt x="733197" y="4707430"/>
                  <a:pt x="1769570" y="5743803"/>
                  <a:pt x="3048000" y="5743803"/>
                </a:cubicBezTo>
                <a:cubicBezTo>
                  <a:pt x="4326430" y="5743803"/>
                  <a:pt x="5362803" y="4707430"/>
                  <a:pt x="5362803" y="3429000"/>
                </a:cubicBezTo>
                <a:cubicBezTo>
                  <a:pt x="5362803" y="2150570"/>
                  <a:pt x="4326430" y="1114197"/>
                  <a:pt x="3048000" y="1114197"/>
                </a:cubicBezTo>
                <a:close/>
                <a:moveTo>
                  <a:pt x="0" y="0"/>
                </a:moveTo>
                <a:lnTo>
                  <a:pt x="6096000" y="0"/>
                </a:lnTo>
                <a:lnTo>
                  <a:pt x="6096000" y="6858000"/>
                </a:lnTo>
                <a:lnTo>
                  <a:pt x="0" y="685800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D73D3D-D4A0-497B-01AA-A7BCDEB389A7}"/>
              </a:ext>
            </a:extLst>
          </p:cNvPr>
          <p:cNvSpPr>
            <a:spLocks noGrp="1"/>
          </p:cNvSpPr>
          <p:nvPr>
            <p:ph type="title"/>
          </p:nvPr>
        </p:nvSpPr>
        <p:spPr>
          <a:xfrm>
            <a:off x="1280159" y="2211978"/>
            <a:ext cx="3535679" cy="1425728"/>
          </a:xfrm>
        </p:spPr>
        <p:txBody>
          <a:bodyPr vert="horz" lIns="91440" tIns="45720" rIns="91440" bIns="45720" rtlCol="0" anchor="b">
            <a:normAutofit/>
          </a:bodyPr>
          <a:lstStyle/>
          <a:p>
            <a:pPr algn="ctr">
              <a:lnSpc>
                <a:spcPct val="110000"/>
              </a:lnSpc>
            </a:pPr>
            <a:r>
              <a:rPr lang="en-US" sz="2000">
                <a:solidFill>
                  <a:srgbClr val="FFFFFF"/>
                </a:solidFill>
              </a:rPr>
              <a:t>So If you want to Have it all, you need to have a Schedule</a:t>
            </a:r>
          </a:p>
        </p:txBody>
      </p:sp>
      <p:cxnSp>
        <p:nvCxnSpPr>
          <p:cNvPr id="24" name="Straight Connector 23">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3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3C72B-DCC7-C4CB-4702-D7DF8CF66774}"/>
              </a:ext>
            </a:extLst>
          </p:cNvPr>
          <p:cNvSpPr>
            <a:spLocks noGrp="1"/>
          </p:cNvSpPr>
          <p:nvPr>
            <p:ph type="title"/>
          </p:nvPr>
        </p:nvSpPr>
        <p:spPr>
          <a:xfrm>
            <a:off x="1429566" y="1374753"/>
            <a:ext cx="4827799" cy="1034217"/>
          </a:xfrm>
        </p:spPr>
        <p:txBody>
          <a:bodyPr vert="horz" lIns="91440" tIns="45720" rIns="91440" bIns="45720" rtlCol="0" anchor="b">
            <a:normAutofit/>
          </a:bodyPr>
          <a:lstStyle/>
          <a:p>
            <a:pPr algn="l"/>
            <a:r>
              <a:rPr lang="en-US">
                <a:solidFill>
                  <a:schemeClr val="bg1"/>
                </a:solidFill>
              </a:rPr>
              <a:t>Without a Schedule?</a:t>
            </a:r>
          </a:p>
        </p:txBody>
      </p:sp>
      <p:sp>
        <p:nvSpPr>
          <p:cNvPr id="4" name="Text Placeholder 3">
            <a:extLst>
              <a:ext uri="{FF2B5EF4-FFF2-40B4-BE49-F238E27FC236}">
                <a16:creationId xmlns:a16="http://schemas.microsoft.com/office/drawing/2014/main" id="{238E8017-A1E9-58E3-74D0-BE9B73801013}"/>
              </a:ext>
            </a:extLst>
          </p:cNvPr>
          <p:cNvSpPr>
            <a:spLocks noGrp="1"/>
          </p:cNvSpPr>
          <p:nvPr>
            <p:ph type="body" sz="half" idx="2"/>
          </p:nvPr>
        </p:nvSpPr>
        <p:spPr>
          <a:xfrm>
            <a:off x="1429566" y="2662484"/>
            <a:ext cx="4666434" cy="2774820"/>
          </a:xfrm>
        </p:spPr>
        <p:txBody>
          <a:bodyPr vert="horz" lIns="91440" tIns="45720" rIns="91440" bIns="45720" rtlCol="0">
            <a:normAutofit/>
          </a:bodyPr>
          <a:lstStyle/>
          <a:p>
            <a:pPr algn="l"/>
            <a:r>
              <a:rPr lang="en-US" sz="1800">
                <a:solidFill>
                  <a:schemeClr val="bg1"/>
                </a:solidFill>
              </a:rPr>
              <a:t>You have way too much to keep track of and something is going to get lost or forgotten or you are going to get overwhelmed or stressed out! It’s way too much to remember and that’s how missed assignments and  working all night and missing out on things that matter to you happens!</a:t>
            </a:r>
          </a:p>
        </p:txBody>
      </p:sp>
      <p:pic>
        <p:nvPicPr>
          <p:cNvPr id="6" name="Picture Placeholder 5" descr="Logo&#10;&#10;Description automatically generated">
            <a:extLst>
              <a:ext uri="{FF2B5EF4-FFF2-40B4-BE49-F238E27FC236}">
                <a16:creationId xmlns:a16="http://schemas.microsoft.com/office/drawing/2014/main" id="{9EAF85BD-38CF-40AC-5EC6-D675952964D3}"/>
              </a:ext>
            </a:extLst>
          </p:cNvPr>
          <p:cNvPicPr>
            <a:picLocks noGrp="1" noChangeAspect="1"/>
          </p:cNvPicPr>
          <p:nvPr>
            <p:ph type="pic" idx="1"/>
          </p:nvPr>
        </p:nvPicPr>
        <p:blipFill>
          <a:blip r:embed="rId2"/>
          <a:stretch>
            <a:fillRect/>
          </a:stretch>
        </p:blipFill>
        <p:spPr>
          <a:xfrm>
            <a:off x="6862673" y="1518502"/>
            <a:ext cx="3815498" cy="3815498"/>
          </a:xfrm>
          <a:prstGeom prst="rect">
            <a:avLst/>
          </a:prstGeom>
        </p:spPr>
      </p:pic>
    </p:spTree>
    <p:extLst>
      <p:ext uri="{BB962C8B-B14F-4D97-AF65-F5344CB8AC3E}">
        <p14:creationId xmlns:p14="http://schemas.microsoft.com/office/powerpoint/2010/main" val="425375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6A58-AE1B-6811-0841-87E9163404C1}"/>
              </a:ext>
            </a:extLst>
          </p:cNvPr>
          <p:cNvSpPr>
            <a:spLocks noGrp="1"/>
          </p:cNvSpPr>
          <p:nvPr>
            <p:ph type="title"/>
          </p:nvPr>
        </p:nvSpPr>
        <p:spPr>
          <a:xfrm>
            <a:off x="1443740" y="1085850"/>
            <a:ext cx="3279689" cy="2337290"/>
          </a:xfrm>
        </p:spPr>
        <p:txBody>
          <a:bodyPr/>
          <a:lstStyle/>
          <a:p>
            <a:r>
              <a:rPr lang="en-US"/>
              <a:t>That’s Why We Provide you with a School Agenda!</a:t>
            </a:r>
          </a:p>
        </p:txBody>
      </p:sp>
      <p:graphicFrame>
        <p:nvGraphicFramePr>
          <p:cNvPr id="6" name="Content Placeholder 2">
            <a:extLst>
              <a:ext uri="{FF2B5EF4-FFF2-40B4-BE49-F238E27FC236}">
                <a16:creationId xmlns:a16="http://schemas.microsoft.com/office/drawing/2014/main" id="{6892C5A8-7274-582F-115B-9A2AA0491BC3}"/>
              </a:ext>
            </a:extLst>
          </p:cNvPr>
          <p:cNvGraphicFramePr>
            <a:graphicFrameLocks noGrp="1"/>
          </p:cNvGraphicFramePr>
          <p:nvPr>
            <p:ph idx="1"/>
            <p:extLst>
              <p:ext uri="{D42A27DB-BD31-4B8C-83A1-F6EECF244321}">
                <p14:modId xmlns:p14="http://schemas.microsoft.com/office/powerpoint/2010/main" val="2577439776"/>
              </p:ext>
            </p:extLst>
          </p:nvPr>
        </p:nvGraphicFramePr>
        <p:xfrm>
          <a:off x="5334000" y="762000"/>
          <a:ext cx="5333999"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C3007C74-1D56-85A7-A683-EB37F1BF9BCD}"/>
              </a:ext>
            </a:extLst>
          </p:cNvPr>
          <p:cNvSpPr>
            <a:spLocks noGrp="1"/>
          </p:cNvSpPr>
          <p:nvPr>
            <p:ph type="body" sz="half" idx="2"/>
          </p:nvPr>
        </p:nvSpPr>
        <p:spPr/>
        <p:txBody>
          <a:bodyPr/>
          <a:lstStyle/>
          <a:p>
            <a:r>
              <a:rPr lang="en-US"/>
              <a:t>It is a little book with a big impact because it lets you keep track of your life – all of it. Not just school!</a:t>
            </a:r>
          </a:p>
        </p:txBody>
      </p:sp>
    </p:spTree>
    <p:extLst>
      <p:ext uri="{BB962C8B-B14F-4D97-AF65-F5344CB8AC3E}">
        <p14:creationId xmlns:p14="http://schemas.microsoft.com/office/powerpoint/2010/main" val="52029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24DFDD-EC25-4E11-A646-5466AB0E2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935AB-4E00-8D9E-6675-1CF8DAC95C15}"/>
              </a:ext>
            </a:extLst>
          </p:cNvPr>
          <p:cNvSpPr>
            <a:spLocks noGrp="1"/>
          </p:cNvSpPr>
          <p:nvPr>
            <p:ph type="title"/>
          </p:nvPr>
        </p:nvSpPr>
        <p:spPr>
          <a:xfrm>
            <a:off x="1429566" y="1374753"/>
            <a:ext cx="4845110" cy="1034217"/>
          </a:xfrm>
        </p:spPr>
        <p:txBody>
          <a:bodyPr vert="horz" lIns="91440" tIns="45720" rIns="91440" bIns="45720" rtlCol="0" anchor="b">
            <a:normAutofit/>
          </a:bodyPr>
          <a:lstStyle/>
          <a:p>
            <a:pPr algn="l">
              <a:lnSpc>
                <a:spcPct val="110000"/>
              </a:lnSpc>
            </a:pPr>
            <a:r>
              <a:rPr lang="en-US"/>
              <a:t>This helps you make time for everything</a:t>
            </a:r>
          </a:p>
        </p:txBody>
      </p:sp>
      <p:sp>
        <p:nvSpPr>
          <p:cNvPr id="4" name="Text Placeholder 3">
            <a:extLst>
              <a:ext uri="{FF2B5EF4-FFF2-40B4-BE49-F238E27FC236}">
                <a16:creationId xmlns:a16="http://schemas.microsoft.com/office/drawing/2014/main" id="{4A2D6E57-4ED4-5B24-707E-49179601AFAA}"/>
              </a:ext>
            </a:extLst>
          </p:cNvPr>
          <p:cNvSpPr>
            <a:spLocks noGrp="1"/>
          </p:cNvSpPr>
          <p:nvPr>
            <p:ph type="body" sz="half" idx="2"/>
          </p:nvPr>
        </p:nvSpPr>
        <p:spPr>
          <a:xfrm>
            <a:off x="1429566" y="2662484"/>
            <a:ext cx="4666434" cy="2774820"/>
          </a:xfrm>
        </p:spPr>
        <p:txBody>
          <a:bodyPr vert="horz" lIns="91440" tIns="45720" rIns="91440" bIns="45720" rtlCol="0">
            <a:normAutofit lnSpcReduction="10000"/>
          </a:bodyPr>
          <a:lstStyle/>
          <a:p>
            <a:pPr algn="l"/>
            <a:r>
              <a:rPr lang="en-US" sz="2000"/>
              <a:t>Yes, it is meant to help you keep track of assignments, but if you block in classes, homework, due dates, you can also use it to plan YOU TIME! A schedule means you make sure you have a plan to  have school work, extracurriculars and personal time. </a:t>
            </a:r>
          </a:p>
        </p:txBody>
      </p:sp>
      <p:pic>
        <p:nvPicPr>
          <p:cNvPr id="6" name="Picture Placeholder 5">
            <a:extLst>
              <a:ext uri="{FF2B5EF4-FFF2-40B4-BE49-F238E27FC236}">
                <a16:creationId xmlns:a16="http://schemas.microsoft.com/office/drawing/2014/main" id="{39F24D33-220F-FAD8-E479-9310310D179C}"/>
              </a:ext>
            </a:extLst>
          </p:cNvPr>
          <p:cNvPicPr>
            <a:picLocks noGrp="1" noChangeAspect="1"/>
          </p:cNvPicPr>
          <p:nvPr>
            <p:ph type="pic" idx="1"/>
          </p:nvPr>
        </p:nvPicPr>
        <p:blipFill rotWithShape="1">
          <a:blip r:embed="rId2"/>
          <a:srcRect r="-3" b="-3"/>
          <a:stretch/>
        </p:blipFill>
        <p:spPr>
          <a:xfrm>
            <a:off x="6593621" y="1260628"/>
            <a:ext cx="4336744" cy="4336744"/>
          </a:xfrm>
          <a:custGeom>
            <a:avLst/>
            <a:gdLst/>
            <a:ahLst/>
            <a:cxnLst/>
            <a:rect l="l" t="t" r="r" b="b"/>
            <a:pathLst>
              <a:path w="3871808" h="3871808">
                <a:moveTo>
                  <a:pt x="1935904" y="0"/>
                </a:moveTo>
                <a:cubicBezTo>
                  <a:pt x="3005074" y="0"/>
                  <a:pt x="3871808" y="866734"/>
                  <a:pt x="3871808" y="1935904"/>
                </a:cubicBezTo>
                <a:cubicBezTo>
                  <a:pt x="3871808" y="3005074"/>
                  <a:pt x="3005074" y="3871808"/>
                  <a:pt x="1935904" y="3871808"/>
                </a:cubicBezTo>
                <a:cubicBezTo>
                  <a:pt x="866734" y="3871808"/>
                  <a:pt x="0" y="3005074"/>
                  <a:pt x="0" y="1935904"/>
                </a:cubicBezTo>
                <a:cubicBezTo>
                  <a:pt x="0" y="866734"/>
                  <a:pt x="866734" y="0"/>
                  <a:pt x="1935904" y="0"/>
                </a:cubicBezTo>
                <a:close/>
              </a:path>
            </a:pathLst>
          </a:custGeom>
        </p:spPr>
      </p:pic>
    </p:spTree>
    <p:extLst>
      <p:ext uri="{BB962C8B-B14F-4D97-AF65-F5344CB8AC3E}">
        <p14:creationId xmlns:p14="http://schemas.microsoft.com/office/powerpoint/2010/main" val="10573899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9FCF-A3FA-54E7-2357-74C46E775223}"/>
              </a:ext>
            </a:extLst>
          </p:cNvPr>
          <p:cNvSpPr>
            <a:spLocks noGrp="1"/>
          </p:cNvSpPr>
          <p:nvPr>
            <p:ph type="title"/>
          </p:nvPr>
        </p:nvSpPr>
        <p:spPr>
          <a:xfrm>
            <a:off x="1429566" y="527538"/>
            <a:ext cx="9238434" cy="967154"/>
          </a:xfrm>
        </p:spPr>
        <p:txBody>
          <a:bodyPr/>
          <a:lstStyle/>
          <a:p>
            <a:r>
              <a:rPr lang="en-US" dirty="0"/>
              <a:t>The Monthly Calendar is an Overview</a:t>
            </a:r>
          </a:p>
        </p:txBody>
      </p:sp>
      <p:sp>
        <p:nvSpPr>
          <p:cNvPr id="3" name="Text Placeholder 2">
            <a:extLst>
              <a:ext uri="{FF2B5EF4-FFF2-40B4-BE49-F238E27FC236}">
                <a16:creationId xmlns:a16="http://schemas.microsoft.com/office/drawing/2014/main" id="{672C5FDB-6F6B-4225-674C-9622E14DEE80}"/>
              </a:ext>
            </a:extLst>
          </p:cNvPr>
          <p:cNvSpPr>
            <a:spLocks noGrp="1"/>
          </p:cNvSpPr>
          <p:nvPr>
            <p:ph type="body" idx="1"/>
          </p:nvPr>
        </p:nvSpPr>
        <p:spPr>
          <a:xfrm>
            <a:off x="1429567" y="1494692"/>
            <a:ext cx="4495799" cy="1222757"/>
          </a:xfrm>
        </p:spPr>
        <p:txBody>
          <a:bodyPr>
            <a:normAutofit/>
          </a:bodyPr>
          <a:lstStyle/>
          <a:p>
            <a:r>
              <a:rPr lang="en-US" dirty="0"/>
              <a:t>It lets you see what your month has in store and Plan accordingly!</a:t>
            </a:r>
          </a:p>
        </p:txBody>
      </p:sp>
      <p:sp>
        <p:nvSpPr>
          <p:cNvPr id="5" name="Text Placeholder 4">
            <a:extLst>
              <a:ext uri="{FF2B5EF4-FFF2-40B4-BE49-F238E27FC236}">
                <a16:creationId xmlns:a16="http://schemas.microsoft.com/office/drawing/2014/main" id="{5FE03E9B-0302-0474-EDC6-EEA3222FED02}"/>
              </a:ext>
            </a:extLst>
          </p:cNvPr>
          <p:cNvSpPr>
            <a:spLocks noGrp="1"/>
          </p:cNvSpPr>
          <p:nvPr>
            <p:ph type="body" sz="quarter" idx="3"/>
          </p:nvPr>
        </p:nvSpPr>
        <p:spPr>
          <a:xfrm>
            <a:off x="6172200" y="1494691"/>
            <a:ext cx="4495800" cy="1222757"/>
          </a:xfrm>
        </p:spPr>
        <p:txBody>
          <a:bodyPr>
            <a:normAutofit/>
          </a:bodyPr>
          <a:lstStyle/>
          <a:p>
            <a:r>
              <a:rPr lang="en-US" dirty="0"/>
              <a:t>This LETS Your make changes as needed, and avoid stress</a:t>
            </a:r>
          </a:p>
        </p:txBody>
      </p:sp>
      <p:pic>
        <p:nvPicPr>
          <p:cNvPr id="10" name="Content Placeholder 9" descr="Text, whiteboard&#10;&#10;Description automatically generated">
            <a:extLst>
              <a:ext uri="{FF2B5EF4-FFF2-40B4-BE49-F238E27FC236}">
                <a16:creationId xmlns:a16="http://schemas.microsoft.com/office/drawing/2014/main" id="{04D7BD9C-52C2-9ED7-C056-F6AADEB3C85E}"/>
              </a:ext>
            </a:extLst>
          </p:cNvPr>
          <p:cNvPicPr>
            <a:picLocks noGrp="1" noChangeAspect="1"/>
          </p:cNvPicPr>
          <p:nvPr>
            <p:ph sz="quarter" idx="4"/>
          </p:nvPr>
        </p:nvPicPr>
        <p:blipFill>
          <a:blip r:embed="rId2"/>
          <a:stretch>
            <a:fillRect/>
          </a:stretch>
        </p:blipFill>
        <p:spPr>
          <a:xfrm>
            <a:off x="6805533" y="2957433"/>
            <a:ext cx="3147935" cy="3147935"/>
          </a:xfrm>
        </p:spPr>
      </p:pic>
      <p:pic>
        <p:nvPicPr>
          <p:cNvPr id="12" name="Content Placeholder 11" descr="A close-up of a table&#10;&#10;Description automatically generated">
            <a:extLst>
              <a:ext uri="{FF2B5EF4-FFF2-40B4-BE49-F238E27FC236}">
                <a16:creationId xmlns:a16="http://schemas.microsoft.com/office/drawing/2014/main" id="{BAA78E82-060A-9393-D711-79021443C97D}"/>
              </a:ext>
            </a:extLst>
          </p:cNvPr>
          <p:cNvPicPr>
            <a:picLocks noGrp="1" noChangeAspect="1"/>
          </p:cNvPicPr>
          <p:nvPr>
            <p:ph sz="half" idx="2"/>
          </p:nvPr>
        </p:nvPicPr>
        <p:blipFill>
          <a:blip r:embed="rId3"/>
          <a:stretch>
            <a:fillRect/>
          </a:stretch>
        </p:blipFill>
        <p:spPr>
          <a:xfrm>
            <a:off x="1430337" y="2957433"/>
            <a:ext cx="4986791" cy="3373029"/>
          </a:xfrm>
        </p:spPr>
      </p:pic>
    </p:spTree>
    <p:extLst>
      <p:ext uri="{BB962C8B-B14F-4D97-AF65-F5344CB8AC3E}">
        <p14:creationId xmlns:p14="http://schemas.microsoft.com/office/powerpoint/2010/main" val="290094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28">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8" name="Rectangle 30">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2">
            <a:extLst>
              <a:ext uri="{FF2B5EF4-FFF2-40B4-BE49-F238E27FC236}">
                <a16:creationId xmlns:a16="http://schemas.microsoft.com/office/drawing/2014/main" id="{F9CA0D60-3F31-46D6-B0FD-3A17A52C9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1DD29-4E14-B3B5-71B9-034C1588AB45}"/>
              </a:ext>
            </a:extLst>
          </p:cNvPr>
          <p:cNvSpPr>
            <a:spLocks noGrp="1"/>
          </p:cNvSpPr>
          <p:nvPr>
            <p:ph type="title"/>
          </p:nvPr>
        </p:nvSpPr>
        <p:spPr>
          <a:xfrm>
            <a:off x="1524000" y="1523999"/>
            <a:ext cx="4572000" cy="3046997"/>
          </a:xfrm>
        </p:spPr>
        <p:txBody>
          <a:bodyPr vert="horz" lIns="91440" tIns="45720" rIns="91440" bIns="45720" rtlCol="0" anchor="t">
            <a:noAutofit/>
          </a:bodyPr>
          <a:lstStyle/>
          <a:p>
            <a:pPr>
              <a:lnSpc>
                <a:spcPct val="110000"/>
              </a:lnSpc>
            </a:pPr>
            <a:r>
              <a:rPr lang="en-US" sz="1800" dirty="0"/>
              <a:t>At home you might keep Week by Week Planner to let you plan The Big Picture and make time for homework, study and Video Games! You block each day out to let you make time for School, work, family, friends and Fun!</a:t>
            </a:r>
          </a:p>
        </p:txBody>
      </p:sp>
      <p:pic>
        <p:nvPicPr>
          <p:cNvPr id="5" name="Content Placeholder 4" descr="Table&#10;&#10;Description automatically generated">
            <a:extLst>
              <a:ext uri="{FF2B5EF4-FFF2-40B4-BE49-F238E27FC236}">
                <a16:creationId xmlns:a16="http://schemas.microsoft.com/office/drawing/2014/main" id="{984ED090-2C48-4D1D-3460-8CA19B59B910}"/>
              </a:ext>
            </a:extLst>
          </p:cNvPr>
          <p:cNvPicPr>
            <a:picLocks noGrp="1" noChangeAspect="1"/>
          </p:cNvPicPr>
          <p:nvPr>
            <p:ph idx="1"/>
          </p:nvPr>
        </p:nvPicPr>
        <p:blipFill rotWithShape="1">
          <a:blip r:embed="rId2"/>
          <a:srcRect l="21469" r="17530" b="-2"/>
          <a:stretch/>
        </p:blipFill>
        <p:spPr>
          <a:xfrm>
            <a:off x="6581776" y="1264436"/>
            <a:ext cx="4329128" cy="4329128"/>
          </a:xfrm>
          <a:custGeom>
            <a:avLst/>
            <a:gdLst/>
            <a:ahLst/>
            <a:cxnLst/>
            <a:rect l="l" t="t" r="r" b="b"/>
            <a:pathLst>
              <a:path w="3486866" h="3486866">
                <a:moveTo>
                  <a:pt x="1743433" y="0"/>
                </a:moveTo>
                <a:cubicBezTo>
                  <a:pt x="2706304" y="0"/>
                  <a:pt x="3486866" y="780562"/>
                  <a:pt x="3486866" y="1743433"/>
                </a:cubicBezTo>
                <a:cubicBezTo>
                  <a:pt x="3486866" y="2706304"/>
                  <a:pt x="2706304" y="3486866"/>
                  <a:pt x="1743433" y="3486866"/>
                </a:cubicBezTo>
                <a:cubicBezTo>
                  <a:pt x="780562" y="3486866"/>
                  <a:pt x="0" y="2706304"/>
                  <a:pt x="0" y="1743433"/>
                </a:cubicBezTo>
                <a:cubicBezTo>
                  <a:pt x="0" y="780562"/>
                  <a:pt x="780562" y="0"/>
                  <a:pt x="1743433" y="0"/>
                </a:cubicBezTo>
                <a:close/>
              </a:path>
            </a:pathLst>
          </a:custGeom>
        </p:spPr>
      </p:pic>
      <p:cxnSp>
        <p:nvCxnSpPr>
          <p:cNvPr id="37" name="Straight Connector 36">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76514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ortalVTI">
  <a:themeElements>
    <a:clrScheme name="AnalogousFromLightSeed_2SEEDS">
      <a:dk1>
        <a:srgbClr val="000000"/>
      </a:dk1>
      <a:lt1>
        <a:srgbClr val="FFFFFF"/>
      </a:lt1>
      <a:dk2>
        <a:srgbClr val="2B301B"/>
      </a:dk2>
      <a:lt2>
        <a:srgbClr val="F1F0F3"/>
      </a:lt2>
      <a:accent1>
        <a:srgbClr val="95A851"/>
      </a:accent1>
      <a:accent2>
        <a:srgbClr val="AD9F66"/>
      </a:accent2>
      <a:accent3>
        <a:srgbClr val="7FAC66"/>
      </a:accent3>
      <a:accent4>
        <a:srgbClr val="58ACB7"/>
      </a:accent4>
      <a:accent5>
        <a:srgbClr val="76A4D8"/>
      </a:accent5>
      <a:accent6>
        <a:srgbClr val="656BD3"/>
      </a:accent6>
      <a:hlink>
        <a:srgbClr val="7C6DB0"/>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emplate>Facet</Template>
  <TotalTime>6</TotalTime>
  <Words>389</Words>
  <Application>Microsoft Macintosh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Trade Gothic Next Cond</vt:lpstr>
      <vt:lpstr>Trade Gothic Next Light</vt:lpstr>
      <vt:lpstr>PortalVTI</vt:lpstr>
      <vt:lpstr>Keeping a Schedule</vt:lpstr>
      <vt:lpstr>You are a very Busy Person, Yes?</vt:lpstr>
      <vt:lpstr>You have a School Life and a Personal Life to balance, and that’s a Lot!</vt:lpstr>
      <vt:lpstr>So If you want to Have it all, you need to have a Schedule</vt:lpstr>
      <vt:lpstr>Without a Schedule?</vt:lpstr>
      <vt:lpstr>That’s Why We Provide you with a School Agenda!</vt:lpstr>
      <vt:lpstr>This helps you make time for everything</vt:lpstr>
      <vt:lpstr>The Monthly Calendar is an Overview</vt:lpstr>
      <vt:lpstr>At home you might keep Week by Week Planner to let you plan The Big Picture and make time for homework, study and Video Games! You block each day out to let you make time for School, work, family, friends and Fun!</vt:lpstr>
      <vt:lpstr>Not Planning Leads to Stress, Exhaustion and Anxiety … Not fun!</vt:lpstr>
      <vt:lpstr>So we’re going to teach you how to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a Schedule</dc:title>
  <dc:creator>Michelle Korber</dc:creator>
  <cp:lastModifiedBy>Jane Leung</cp:lastModifiedBy>
  <cp:revision>4</cp:revision>
  <dcterms:created xsi:type="dcterms:W3CDTF">2022-05-18T16:02:01Z</dcterms:created>
  <dcterms:modified xsi:type="dcterms:W3CDTF">2023-09-26T18:49:25Z</dcterms:modified>
</cp:coreProperties>
</file>